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77" r:id="rId2"/>
    <p:sldId id="296"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061" autoAdjust="0"/>
  </p:normalViewPr>
  <p:slideViewPr>
    <p:cSldViewPr snapToGrid="0">
      <p:cViewPr varScale="1">
        <p:scale>
          <a:sx n="78" d="100"/>
          <a:sy n="78" d="100"/>
        </p:scale>
        <p:origin x="174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5AE0AD-0862-4548-8B2F-097652039270}" type="datetimeFigureOut">
              <a:rPr lang="en-US" smtClean="0"/>
              <a:t>5/9/2025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A836CE-FD7E-4EA6-B9A6-B62D2F173F73}" type="slidenum">
              <a:rPr lang="en-US" smtClean="0"/>
              <a:t>‹#›</a:t>
            </a:fld>
            <a:endParaRPr lang="en-US"/>
          </a:p>
        </p:txBody>
      </p:sp>
    </p:spTree>
    <p:extLst>
      <p:ext uri="{BB962C8B-B14F-4D97-AF65-F5344CB8AC3E}">
        <p14:creationId xmlns:p14="http://schemas.microsoft.com/office/powerpoint/2010/main" val="4094616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kern="1200" dirty="0">
                <a:solidFill>
                  <a:schemeClr val="tx1"/>
                </a:solidFill>
                <a:latin typeface="+mn-lt"/>
                <a:ea typeface="+mn-ea"/>
                <a:cs typeface="+mn-cs"/>
              </a:rPr>
              <a:t>Talking Points:</a:t>
            </a:r>
          </a:p>
          <a:p>
            <a:pPr marL="228600" marR="0" lvl="0" indent="0" algn="l" defTabSz="914400" rtl="0" eaLnBrk="1" latinLnBrk="0" hangingPunct="1">
              <a:lnSpc>
                <a:spcPct val="100000"/>
              </a:lnSpc>
              <a:spcBef>
                <a:spcPts val="0"/>
              </a:spcBef>
              <a:spcAft>
                <a:spcPts val="0"/>
              </a:spcAft>
              <a:buClr>
                <a:srgbClr val="000000"/>
              </a:buClr>
              <a:buSzPts val="1400"/>
              <a:buFont typeface="+mj-lt"/>
              <a:buNone/>
            </a:pPr>
            <a:endParaRPr lang="en-US" sz="1200" b="1" kern="1200" dirty="0">
              <a:solidFill>
                <a:schemeClr val="tx1"/>
              </a:solidFill>
              <a:latin typeface="+mn-lt"/>
              <a:ea typeface="+mn-ea"/>
              <a:cs typeface="+mn-cs"/>
            </a:endParaRPr>
          </a:p>
          <a:p>
            <a:pPr marL="228600" marR="0" lvl="0" indent="0" algn="l" defTabSz="914400" rtl="0" eaLnBrk="1" latinLnBrk="0" hangingPunct="1">
              <a:lnSpc>
                <a:spcPct val="100000"/>
              </a:lnSpc>
              <a:spcBef>
                <a:spcPts val="0"/>
              </a:spcBef>
              <a:spcAft>
                <a:spcPts val="0"/>
              </a:spcAft>
              <a:buClr>
                <a:srgbClr val="000000"/>
              </a:buClr>
              <a:buSzPts val="1400"/>
              <a:buFont typeface="+mj-lt"/>
              <a:buNone/>
            </a:pPr>
            <a:r>
              <a:rPr lang="en-US" sz="1200" b="1" kern="1200" dirty="0">
                <a:solidFill>
                  <a:schemeClr val="tx1"/>
                </a:solidFill>
                <a:latin typeface="+mn-lt"/>
                <a:ea typeface="+mn-ea"/>
                <a:cs typeface="+mn-cs"/>
              </a:rPr>
              <a:t>What It Is</a:t>
            </a:r>
          </a:p>
          <a:p>
            <a:pPr marL="457200" marR="0" lvl="0" indent="-228600" algn="l" defTabSz="914400" rtl="0" eaLnBrk="1" latinLnBrk="0" hangingPunct="1">
              <a:lnSpc>
                <a:spcPct val="100000"/>
              </a:lnSpc>
              <a:spcBef>
                <a:spcPts val="0"/>
              </a:spcBef>
              <a:spcAft>
                <a:spcPts val="0"/>
              </a:spcAft>
              <a:buClr>
                <a:srgbClr val="000000"/>
              </a:buClr>
              <a:buSzPts val="1400"/>
              <a:buFont typeface="Arial"/>
              <a:buNone/>
            </a:pPr>
            <a:r>
              <a:rPr lang="en-US" sz="1200" b="1" kern="1200" dirty="0">
                <a:solidFill>
                  <a:schemeClr val="tx1"/>
                </a:solidFill>
                <a:latin typeface="+mn-lt"/>
                <a:ea typeface="+mn-ea"/>
                <a:cs typeface="+mn-cs"/>
              </a:rPr>
              <a:t>	</a:t>
            </a:r>
            <a:r>
              <a:rPr lang="en-US" sz="1200" b="0" kern="1200" dirty="0">
                <a:solidFill>
                  <a:schemeClr val="tx1"/>
                </a:solidFill>
                <a:latin typeface="+mn-lt"/>
                <a:ea typeface="+mn-ea"/>
                <a:cs typeface="+mn-cs"/>
              </a:rPr>
              <a:t>Water Renewal The Woodlands is a collaborative effort between Woodlands Water, the Municipal Utility Districts (MUDs), and the San Jacinto River Authority (SJRA). It’s focused on ensuring our water and wastewater systems remain efficient, reliable, and sustainable as the community grows and ages.</a:t>
            </a:r>
          </a:p>
          <a:p>
            <a:pPr marL="457200" marR="0" lvl="0" indent="-228600" algn="l" defTabSz="914400" rtl="0" eaLnBrk="1" latinLnBrk="0" hangingPunct="1">
              <a:lnSpc>
                <a:spcPct val="100000"/>
              </a:lnSpc>
              <a:spcBef>
                <a:spcPts val="0"/>
              </a:spcBef>
              <a:spcAft>
                <a:spcPts val="0"/>
              </a:spcAft>
              <a:buClr>
                <a:srgbClr val="000000"/>
              </a:buClr>
              <a:buSzPts val="1400"/>
              <a:buFont typeface="Arial"/>
              <a:buNone/>
            </a:pPr>
            <a:endParaRPr lang="en-US" sz="1200" b="1" kern="1200" dirty="0">
              <a:solidFill>
                <a:schemeClr val="tx1"/>
              </a:solidFill>
              <a:latin typeface="+mn-lt"/>
              <a:ea typeface="+mn-ea"/>
              <a:cs typeface="+mn-cs"/>
            </a:endParaRPr>
          </a:p>
          <a:p>
            <a:pPr marL="457200" marR="0" lvl="0" indent="-228600" algn="l" defTabSz="914400" rtl="0" eaLnBrk="1" latinLnBrk="0" hangingPunct="1">
              <a:lnSpc>
                <a:spcPct val="100000"/>
              </a:lnSpc>
              <a:spcBef>
                <a:spcPts val="0"/>
              </a:spcBef>
              <a:spcAft>
                <a:spcPts val="0"/>
              </a:spcAft>
              <a:buClr>
                <a:srgbClr val="000000"/>
              </a:buClr>
              <a:buSzPts val="1400"/>
              <a:buFont typeface="Arial"/>
              <a:buNone/>
            </a:pPr>
            <a:r>
              <a:rPr lang="en-US" sz="1200" b="1" kern="1200" dirty="0">
                <a:solidFill>
                  <a:schemeClr val="tx1"/>
                </a:solidFill>
                <a:latin typeface="+mn-lt"/>
                <a:ea typeface="+mn-ea"/>
                <a:cs typeface="+mn-cs"/>
              </a:rPr>
              <a:t>What It Focuses On</a:t>
            </a:r>
          </a:p>
          <a:p>
            <a:pPr marL="914400" marR="0" lvl="1" indent="-228600" algn="l" defTabSz="914400" rtl="0" eaLnBrk="1" latinLnBrk="0" hangingPunct="1">
              <a:lnSpc>
                <a:spcPct val="100000"/>
              </a:lnSpc>
              <a:spcBef>
                <a:spcPts val="0"/>
              </a:spcBef>
              <a:spcAft>
                <a:spcPts val="0"/>
              </a:spcAft>
              <a:buClr>
                <a:srgbClr val="000000"/>
              </a:buClr>
              <a:buSzPts val="1400"/>
              <a:buFont typeface="Arial"/>
              <a:buNone/>
            </a:pPr>
            <a:r>
              <a:rPr lang="en-US" sz="1200" b="0" kern="1200" dirty="0">
                <a:solidFill>
                  <a:schemeClr val="tx1"/>
                </a:solidFill>
                <a:latin typeface="+mn-lt"/>
                <a:ea typeface="+mn-ea"/>
                <a:cs typeface="+mn-cs"/>
              </a:rPr>
              <a:t>Modernization and rehabilitation of critical water infrastructure that’s been in place for decades.</a:t>
            </a:r>
          </a:p>
          <a:p>
            <a:pPr marL="914400" marR="0" lvl="1" indent="-228600" algn="l" defTabSz="914400" rtl="0" eaLnBrk="1" latinLnBrk="0" hangingPunct="1">
              <a:lnSpc>
                <a:spcPct val="100000"/>
              </a:lnSpc>
              <a:spcBef>
                <a:spcPts val="0"/>
              </a:spcBef>
              <a:spcAft>
                <a:spcPts val="0"/>
              </a:spcAft>
              <a:buClr>
                <a:srgbClr val="000000"/>
              </a:buClr>
              <a:buSzPts val="1400"/>
              <a:buFont typeface="Arial"/>
              <a:buNone/>
            </a:pPr>
            <a:r>
              <a:rPr lang="en-US" sz="1200" b="0" kern="1200" dirty="0">
                <a:solidFill>
                  <a:schemeClr val="tx1"/>
                </a:solidFill>
                <a:latin typeface="+mn-lt"/>
                <a:ea typeface="+mn-ea"/>
                <a:cs typeface="+mn-cs"/>
              </a:rPr>
              <a:t>Promoting transparency, public education, and involvement so customers understand how these systems work and why long-term planning matters.</a:t>
            </a:r>
          </a:p>
          <a:p>
            <a:pPr marL="914400" marR="0" lvl="1" indent="-228600" algn="l" defTabSz="914400" rtl="0" eaLnBrk="1" latinLnBrk="0" hangingPunct="1">
              <a:lnSpc>
                <a:spcPct val="100000"/>
              </a:lnSpc>
              <a:spcBef>
                <a:spcPts val="0"/>
              </a:spcBef>
              <a:spcAft>
                <a:spcPts val="0"/>
              </a:spcAft>
              <a:buClr>
                <a:srgbClr val="000000"/>
              </a:buClr>
              <a:buSzPts val="1400"/>
              <a:buFont typeface="Arial"/>
              <a:buNone/>
            </a:pPr>
            <a:endParaRPr lang="en-US" sz="1200" b="0" kern="1200" dirty="0">
              <a:solidFill>
                <a:schemeClr val="tx1"/>
              </a:solidFill>
              <a:latin typeface="+mn-lt"/>
              <a:ea typeface="+mn-ea"/>
              <a:cs typeface="+mn-cs"/>
            </a:endParaRPr>
          </a:p>
          <a:p>
            <a:pPr marL="457200" marR="0" lvl="0" indent="-228600" algn="l" defTabSz="914400" rtl="0" eaLnBrk="1" latinLnBrk="0" hangingPunct="1">
              <a:lnSpc>
                <a:spcPct val="100000"/>
              </a:lnSpc>
              <a:spcBef>
                <a:spcPts val="0"/>
              </a:spcBef>
              <a:spcAft>
                <a:spcPts val="0"/>
              </a:spcAft>
              <a:buClr>
                <a:srgbClr val="000000"/>
              </a:buClr>
              <a:buSzPts val="1400"/>
              <a:buFont typeface="Arial"/>
              <a:buNone/>
            </a:pPr>
            <a:r>
              <a:rPr lang="en-US" sz="1200" b="1" kern="1200" dirty="0">
                <a:solidFill>
                  <a:schemeClr val="tx1"/>
                </a:solidFill>
                <a:latin typeface="+mn-lt"/>
                <a:ea typeface="+mn-ea"/>
                <a:cs typeface="+mn-cs"/>
              </a:rPr>
              <a:t>Where Projects Come From</a:t>
            </a:r>
          </a:p>
          <a:p>
            <a:pPr marL="914400" marR="0" lvl="1" indent="-228600" algn="l" defTabSz="914400" rtl="0" eaLnBrk="1" latinLnBrk="0" hangingPunct="1">
              <a:lnSpc>
                <a:spcPct val="100000"/>
              </a:lnSpc>
              <a:spcBef>
                <a:spcPts val="0"/>
              </a:spcBef>
              <a:spcAft>
                <a:spcPts val="0"/>
              </a:spcAft>
              <a:buClr>
                <a:srgbClr val="000000"/>
              </a:buClr>
              <a:buSzPts val="1400"/>
              <a:buFont typeface="Arial"/>
              <a:buNone/>
            </a:pPr>
            <a:r>
              <a:rPr lang="en-US" sz="1200" b="0" kern="1200" dirty="0">
                <a:solidFill>
                  <a:schemeClr val="tx1"/>
                </a:solidFill>
                <a:latin typeface="+mn-lt"/>
                <a:ea typeface="+mn-ea"/>
                <a:cs typeface="+mn-cs"/>
              </a:rPr>
              <a:t>Infrastructure needs are identified through:</a:t>
            </a:r>
          </a:p>
          <a:p>
            <a:pPr marL="914400" marR="0" lvl="1" indent="-228600" algn="l" defTabSz="914400" rtl="0" eaLnBrk="1" latinLnBrk="0" hangingPunct="1">
              <a:lnSpc>
                <a:spcPct val="100000"/>
              </a:lnSpc>
              <a:spcBef>
                <a:spcPts val="0"/>
              </a:spcBef>
              <a:spcAft>
                <a:spcPts val="0"/>
              </a:spcAft>
              <a:buClr>
                <a:srgbClr val="000000"/>
              </a:buClr>
              <a:buSzPts val="1400"/>
              <a:buFont typeface="Arial"/>
              <a:buNone/>
            </a:pPr>
            <a:r>
              <a:rPr lang="en-US" sz="1200" b="0" kern="1200" dirty="0">
                <a:solidFill>
                  <a:schemeClr val="tx1"/>
                </a:solidFill>
                <a:latin typeface="+mn-lt"/>
                <a:ea typeface="+mn-ea"/>
                <a:cs typeface="+mn-cs"/>
              </a:rPr>
              <a:t>SJRA’s 10-year project plan, which is reviewed and updated annually.</a:t>
            </a:r>
          </a:p>
          <a:p>
            <a:pPr marL="914400" marR="0" lvl="1" indent="-228600" algn="l" defTabSz="914400" rtl="0" eaLnBrk="1" latinLnBrk="0" hangingPunct="1">
              <a:lnSpc>
                <a:spcPct val="100000"/>
              </a:lnSpc>
              <a:spcBef>
                <a:spcPts val="0"/>
              </a:spcBef>
              <a:spcAft>
                <a:spcPts val="0"/>
              </a:spcAft>
              <a:buClr>
                <a:srgbClr val="000000"/>
              </a:buClr>
              <a:buSzPts val="1400"/>
              <a:buFont typeface="Arial"/>
              <a:buNone/>
            </a:pPr>
            <a:r>
              <a:rPr lang="en-US" sz="1200" b="0" kern="1200" dirty="0">
                <a:solidFill>
                  <a:schemeClr val="tx1"/>
                </a:solidFill>
                <a:latin typeface="+mn-lt"/>
                <a:ea typeface="+mn-ea"/>
                <a:cs typeface="+mn-cs"/>
              </a:rPr>
              <a:t>Woodlands Water’s 10-year project plan, which is currently in development to provide additional long-term clarity.</a:t>
            </a:r>
          </a:p>
          <a:p>
            <a:pPr marL="457200" marR="0" lvl="0" indent="-228600" algn="l" defTabSz="914400" rtl="0" eaLnBrk="1" latinLnBrk="0" hangingPunct="1">
              <a:lnSpc>
                <a:spcPct val="100000"/>
              </a:lnSpc>
              <a:spcBef>
                <a:spcPts val="0"/>
              </a:spcBef>
              <a:spcAft>
                <a:spcPts val="0"/>
              </a:spcAft>
              <a:buClr>
                <a:srgbClr val="000000"/>
              </a:buClr>
              <a:buSzPts val="1400"/>
              <a:buFont typeface="Arial"/>
              <a:buNone/>
            </a:pPr>
            <a:endParaRPr lang="en-US" sz="1200" b="1" kern="1200" dirty="0">
              <a:solidFill>
                <a:schemeClr val="tx1"/>
              </a:solidFill>
              <a:latin typeface="+mn-lt"/>
              <a:ea typeface="+mn-ea"/>
              <a:cs typeface="+mn-cs"/>
            </a:endParaRPr>
          </a:p>
          <a:p>
            <a:pPr marL="457200" marR="0" lvl="0" indent="-228600" algn="l" defTabSz="914400" rtl="0" eaLnBrk="1" latinLnBrk="0" hangingPunct="1">
              <a:lnSpc>
                <a:spcPct val="100000"/>
              </a:lnSpc>
              <a:spcBef>
                <a:spcPts val="0"/>
              </a:spcBef>
              <a:spcAft>
                <a:spcPts val="0"/>
              </a:spcAft>
              <a:buClr>
                <a:srgbClr val="000000"/>
              </a:buClr>
              <a:buSzPts val="1400"/>
              <a:buFont typeface="Arial"/>
              <a:buNone/>
            </a:pPr>
            <a:r>
              <a:rPr lang="en-US" sz="1200" b="1" kern="1200" dirty="0">
                <a:solidFill>
                  <a:schemeClr val="tx1"/>
                </a:solidFill>
                <a:latin typeface="+mn-lt"/>
                <a:ea typeface="+mn-ea"/>
                <a:cs typeface="+mn-cs"/>
              </a:rPr>
              <a:t>Why It Matters</a:t>
            </a:r>
          </a:p>
          <a:p>
            <a:pPr marL="914400" marR="0" lvl="1" indent="-228600" algn="l" defTabSz="914400" rtl="0" eaLnBrk="1" latinLnBrk="0" hangingPunct="1">
              <a:lnSpc>
                <a:spcPct val="100000"/>
              </a:lnSpc>
              <a:spcBef>
                <a:spcPts val="0"/>
              </a:spcBef>
              <a:spcAft>
                <a:spcPts val="0"/>
              </a:spcAft>
              <a:buClr>
                <a:srgbClr val="000000"/>
              </a:buClr>
              <a:buSzPts val="1400"/>
              <a:buFont typeface="Arial"/>
              <a:buNone/>
            </a:pPr>
            <a:r>
              <a:rPr lang="en-US" sz="1200" b="0" kern="1200" dirty="0">
                <a:solidFill>
                  <a:schemeClr val="tx1"/>
                </a:solidFill>
                <a:latin typeface="+mn-lt"/>
                <a:ea typeface="+mn-ea"/>
                <a:cs typeface="+mn-cs"/>
              </a:rPr>
              <a:t>These efforts help prevent future system failures, reduce costly emergency repairs, and maintain water quality and service reliability.</a:t>
            </a:r>
          </a:p>
          <a:p>
            <a:pPr marL="914400" marR="0" lvl="1" indent="-228600" algn="l" defTabSz="914400" rtl="0" eaLnBrk="1" latinLnBrk="0" hangingPunct="1">
              <a:lnSpc>
                <a:spcPct val="100000"/>
              </a:lnSpc>
              <a:spcBef>
                <a:spcPts val="0"/>
              </a:spcBef>
              <a:spcAft>
                <a:spcPts val="0"/>
              </a:spcAft>
              <a:buClr>
                <a:srgbClr val="000000"/>
              </a:buClr>
              <a:buSzPts val="1400"/>
              <a:buFont typeface="Arial"/>
              <a:buNone/>
            </a:pPr>
            <a:r>
              <a:rPr lang="en-US" sz="1200" b="0" kern="1200" dirty="0">
                <a:solidFill>
                  <a:schemeClr val="tx1"/>
                </a:solidFill>
                <a:latin typeface="+mn-lt"/>
                <a:ea typeface="+mn-ea"/>
                <a:cs typeface="+mn-cs"/>
              </a:rPr>
              <a:t>It’s about being proactive, not reactive, when it comes to essential infrastructure that affects every household and business.</a:t>
            </a:r>
          </a:p>
          <a:p>
            <a:pPr marL="457200" marR="0" lvl="0" indent="-228600" algn="l" defTabSz="914400" rtl="0" eaLnBrk="1" latinLnBrk="0" hangingPunct="1">
              <a:lnSpc>
                <a:spcPct val="100000"/>
              </a:lnSpc>
              <a:spcBef>
                <a:spcPts val="0"/>
              </a:spcBef>
              <a:spcAft>
                <a:spcPts val="0"/>
              </a:spcAft>
              <a:buClr>
                <a:srgbClr val="000000"/>
              </a:buClr>
              <a:buSzPts val="1400"/>
              <a:buFont typeface="Arial"/>
              <a:buNone/>
            </a:pPr>
            <a:endParaRPr lang="en-US" sz="1200" b="1" kern="1200" dirty="0">
              <a:solidFill>
                <a:schemeClr val="tx1"/>
              </a:solidFill>
              <a:latin typeface="+mn-lt"/>
              <a:ea typeface="+mn-ea"/>
              <a:cs typeface="+mn-cs"/>
            </a:endParaRPr>
          </a:p>
          <a:p>
            <a:pPr marL="457200" marR="0" lvl="0" indent="-228600" algn="l" defTabSz="914400" rtl="0" eaLnBrk="1" latinLnBrk="0" hangingPunct="1">
              <a:lnSpc>
                <a:spcPct val="100000"/>
              </a:lnSpc>
              <a:spcBef>
                <a:spcPts val="0"/>
              </a:spcBef>
              <a:spcAft>
                <a:spcPts val="0"/>
              </a:spcAft>
              <a:buClr>
                <a:srgbClr val="000000"/>
              </a:buClr>
              <a:buSzPts val="1400"/>
              <a:buFont typeface="Arial"/>
              <a:buNone/>
            </a:pPr>
            <a:r>
              <a:rPr lang="en-US" sz="1200" b="1" kern="1200" dirty="0">
                <a:solidFill>
                  <a:schemeClr val="tx1"/>
                </a:solidFill>
                <a:latin typeface="+mn-lt"/>
                <a:ea typeface="+mn-ea"/>
                <a:cs typeface="+mn-cs"/>
              </a:rPr>
              <a:t>The Goal</a:t>
            </a:r>
          </a:p>
          <a:p>
            <a:pPr marL="457200" marR="0" lvl="0" indent="-228600" algn="l" defTabSz="914400" rtl="0" eaLnBrk="1" latinLnBrk="0" hangingPunct="1">
              <a:lnSpc>
                <a:spcPct val="100000"/>
              </a:lnSpc>
              <a:spcBef>
                <a:spcPts val="0"/>
              </a:spcBef>
              <a:spcAft>
                <a:spcPts val="0"/>
              </a:spcAft>
              <a:buClr>
                <a:srgbClr val="000000"/>
              </a:buClr>
              <a:buSzPts val="1400"/>
              <a:buFont typeface="Arial"/>
              <a:buNone/>
            </a:pPr>
            <a:r>
              <a:rPr lang="en-US" sz="1200" b="0" kern="1200" dirty="0">
                <a:solidFill>
                  <a:schemeClr val="tx1"/>
                </a:solidFill>
                <a:latin typeface="+mn-lt"/>
                <a:ea typeface="+mn-ea"/>
                <a:cs typeface="+mn-cs"/>
              </a:rPr>
              <a:t>	The overall objective is to educate and inform the public, so they are aware of and engaged in the water infrastructure decisions that will impact them now and into the future.</a:t>
            </a:r>
          </a:p>
          <a:p>
            <a:pPr marL="0" lvl="0" indent="0" algn="l" rtl="0">
              <a:lnSpc>
                <a:spcPct val="100000"/>
              </a:lnSpc>
              <a:spcBef>
                <a:spcPts val="0"/>
              </a:spcBef>
              <a:spcAft>
                <a:spcPts val="0"/>
              </a:spcAft>
              <a:buSzPts val="1400"/>
              <a:buNone/>
            </a:pPr>
            <a:endParaRPr dirty="0"/>
          </a:p>
        </p:txBody>
      </p:sp>
      <p:sp>
        <p:nvSpPr>
          <p:cNvPr id="364" name="Google Shape;36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3" name="Google Shape;633;p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b="1" dirty="0"/>
              <a:t>Talking Points:</a:t>
            </a:r>
            <a:endParaRPr dirty="0"/>
          </a:p>
          <a:p>
            <a:pPr marL="457200" marR="0" lvl="0" indent="-228600" algn="l" rtl="0">
              <a:lnSpc>
                <a:spcPct val="100000"/>
              </a:lnSpc>
              <a:spcBef>
                <a:spcPts val="0"/>
              </a:spcBef>
              <a:spcAft>
                <a:spcPts val="0"/>
              </a:spcAft>
              <a:buClr>
                <a:srgbClr val="000000"/>
              </a:buClr>
              <a:buSzPts val="1400"/>
              <a:buFont typeface="Arial"/>
              <a:buNone/>
            </a:pPr>
            <a:endParaRPr lang="en-US" dirty="0"/>
          </a:p>
          <a:p>
            <a:pPr marL="457200" marR="0" lvl="0" indent="-228600" algn="l" rtl="0">
              <a:lnSpc>
                <a:spcPct val="100000"/>
              </a:lnSpc>
              <a:spcBef>
                <a:spcPts val="0"/>
              </a:spcBef>
              <a:spcAft>
                <a:spcPts val="0"/>
              </a:spcAft>
              <a:buClr>
                <a:srgbClr val="000000"/>
              </a:buClr>
              <a:buSzPts val="1400"/>
              <a:buFont typeface="Arial"/>
              <a:buNone/>
            </a:pPr>
            <a:r>
              <a:rPr lang="en-US" dirty="0"/>
              <a:t>Stay connected and get involved  with the latest Water Renewal news via a dedicated email address, contact form and newsletter found on the Water</a:t>
            </a:r>
          </a:p>
          <a:p>
            <a:pPr marL="457200" marR="0" lvl="0" indent="-228600" algn="l" rtl="0">
              <a:lnSpc>
                <a:spcPct val="100000"/>
              </a:lnSpc>
              <a:spcBef>
                <a:spcPts val="0"/>
              </a:spcBef>
              <a:spcAft>
                <a:spcPts val="0"/>
              </a:spcAft>
              <a:buClr>
                <a:srgbClr val="000000"/>
              </a:buClr>
              <a:buSzPts val="1400"/>
              <a:buFont typeface="Arial"/>
              <a:buNone/>
            </a:pPr>
            <a:r>
              <a:rPr lang="en-US" dirty="0"/>
              <a:t>Renewal’s official website: www.waterrenewalthewoodlands.com. </a:t>
            </a:r>
            <a:endParaRPr dirty="0"/>
          </a:p>
          <a:p>
            <a:pPr marL="457200" marR="0" lvl="0" indent="-228600" algn="l" rtl="0">
              <a:lnSpc>
                <a:spcPct val="100000"/>
              </a:lnSpc>
              <a:spcBef>
                <a:spcPts val="0"/>
              </a:spcBef>
              <a:spcAft>
                <a:spcPts val="0"/>
              </a:spcAft>
              <a:buClr>
                <a:srgbClr val="000000"/>
              </a:buClr>
              <a:buSzPts val="1400"/>
              <a:buFont typeface="Arial"/>
              <a:buNone/>
            </a:pPr>
            <a:endParaRPr dirty="0"/>
          </a:p>
          <a:p>
            <a:pPr marL="457200" marR="0" lvl="0" indent="-228600" algn="l" rtl="0">
              <a:lnSpc>
                <a:spcPct val="100000"/>
              </a:lnSpc>
              <a:spcBef>
                <a:spcPts val="0"/>
              </a:spcBef>
              <a:spcAft>
                <a:spcPts val="0"/>
              </a:spcAft>
              <a:buClr>
                <a:srgbClr val="000000"/>
              </a:buClr>
              <a:buSzPts val="1400"/>
              <a:buFont typeface="Arial"/>
              <a:buNone/>
            </a:pPr>
            <a:r>
              <a:rPr lang="en-US" dirty="0"/>
              <a:t>Visit the website by scanning the QR code to sign-up for the email list, submit a question, or view information about ongoing and future Water Renewal</a:t>
            </a:r>
          </a:p>
          <a:p>
            <a:pPr marL="457200" marR="0" lvl="0" indent="-228600" algn="l" rtl="0">
              <a:lnSpc>
                <a:spcPct val="100000"/>
              </a:lnSpc>
              <a:spcBef>
                <a:spcPts val="0"/>
              </a:spcBef>
              <a:spcAft>
                <a:spcPts val="0"/>
              </a:spcAft>
              <a:buClr>
                <a:srgbClr val="000000"/>
              </a:buClr>
              <a:buSzPts val="1400"/>
              <a:buFont typeface="Arial"/>
              <a:buNone/>
            </a:pPr>
            <a:r>
              <a:rPr lang="en-US" dirty="0"/>
              <a:t>Projects. </a:t>
            </a:r>
          </a:p>
          <a:p>
            <a:pPr marL="457200" marR="0" lvl="0" indent="-228600" algn="l" rtl="0">
              <a:lnSpc>
                <a:spcPct val="100000"/>
              </a:lnSpc>
              <a:spcBef>
                <a:spcPts val="0"/>
              </a:spcBef>
              <a:spcAft>
                <a:spcPts val="0"/>
              </a:spcAft>
              <a:buClr>
                <a:srgbClr val="000000"/>
              </a:buClr>
              <a:buSzPts val="1400"/>
              <a:buFont typeface="Arial"/>
              <a:buNone/>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Water Renewal The Woodlands Initiative project team encourages public interested and involvement in this important initiative. </a:t>
            </a:r>
          </a:p>
          <a:p>
            <a:pPr marL="457200" marR="0" lvl="0" indent="-228600" algn="l" rtl="0">
              <a:lnSpc>
                <a:spcPct val="100000"/>
              </a:lnSpc>
              <a:spcBef>
                <a:spcPts val="0"/>
              </a:spcBef>
              <a:spcAft>
                <a:spcPts val="0"/>
              </a:spcAft>
              <a:buClr>
                <a:srgbClr val="000000"/>
              </a:buClr>
              <a:buSzPts val="1400"/>
              <a:buFont typeface="Arial"/>
              <a:buNone/>
            </a:pPr>
            <a:endParaRPr lang="en-US" dirty="0"/>
          </a:p>
        </p:txBody>
      </p:sp>
      <p:sp>
        <p:nvSpPr>
          <p:cNvPr id="634" name="Google Shape;634;p8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7"/>
        <p:cNvGrpSpPr/>
        <p:nvPr/>
      </p:nvGrpSpPr>
      <p:grpSpPr>
        <a:xfrm>
          <a:off x="0" y="0"/>
          <a:ext cx="0" cy="0"/>
          <a:chOff x="0" y="0"/>
          <a:chExt cx="0" cy="0"/>
        </a:xfrm>
      </p:grpSpPr>
      <p:pic>
        <p:nvPicPr>
          <p:cNvPr id="18" name="Google Shape;18;p27" descr="Droplets-HD-Title-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9" name="Google Shape;19;p27"/>
          <p:cNvSpPr txBox="1">
            <a:spLocks noGrp="1"/>
          </p:cNvSpPr>
          <p:nvPr>
            <p:ph type="ctrTitle"/>
          </p:nvPr>
        </p:nvSpPr>
        <p:spPr>
          <a:xfrm>
            <a:off x="1751012" y="1300785"/>
            <a:ext cx="8689976" cy="250921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Twentieth Century"/>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7"/>
          <p:cNvSpPr txBox="1">
            <a:spLocks noGrp="1"/>
          </p:cNvSpPr>
          <p:nvPr>
            <p:ph type="subTitle" idx="1"/>
          </p:nvPr>
        </p:nvSpPr>
        <p:spPr>
          <a:xfrm>
            <a:off x="1751012" y="3886200"/>
            <a:ext cx="8689976" cy="1371599"/>
          </a:xfrm>
          <a:prstGeom prst="rect">
            <a:avLst/>
          </a:prstGeom>
          <a:noFill/>
          <a:ln>
            <a:noFill/>
          </a:ln>
        </p:spPr>
        <p:txBody>
          <a:bodyPr spcFirstLastPara="1" wrap="square" lIns="91425" tIns="45700" rIns="91425" bIns="45700" anchor="t" anchorCtr="0">
            <a:normAutofit/>
          </a:bodyPr>
          <a:lstStyle>
            <a:lvl1pPr lvl="0" algn="ctr">
              <a:lnSpc>
                <a:spcPct val="120000"/>
              </a:lnSpc>
              <a:spcBef>
                <a:spcPts val="1000"/>
              </a:spcBef>
              <a:spcAft>
                <a:spcPts val="0"/>
              </a:spcAft>
              <a:buSzPts val="2200"/>
              <a:buNone/>
              <a:defRPr sz="2200">
                <a:solidFill>
                  <a:srgbClr val="7F7F7F"/>
                </a:solidFill>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a:endParaRPr/>
          </a:p>
        </p:txBody>
      </p:sp>
      <p:sp>
        <p:nvSpPr>
          <p:cNvPr id="21" name="Google Shape;21;p27"/>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01621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8"/>
        <p:cNvGrpSpPr/>
        <p:nvPr/>
      </p:nvGrpSpPr>
      <p:grpSpPr>
        <a:xfrm>
          <a:off x="0" y="0"/>
          <a:ext cx="0" cy="0"/>
          <a:chOff x="0" y="0"/>
          <a:chExt cx="0" cy="0"/>
        </a:xfrm>
      </p:grpSpPr>
      <p:pic>
        <p:nvPicPr>
          <p:cNvPr id="89" name="Google Shape;89;p40"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0" name="Google Shape;90;p40"/>
          <p:cNvSpPr txBox="1">
            <a:spLocks noGrp="1"/>
          </p:cNvSpPr>
          <p:nvPr>
            <p:ph type="title"/>
          </p:nvPr>
        </p:nvSpPr>
        <p:spPr>
          <a:xfrm>
            <a:off x="913774" y="609599"/>
            <a:ext cx="10364452" cy="342724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40"/>
          <p:cNvSpPr txBox="1">
            <a:spLocks noGrp="1"/>
          </p:cNvSpPr>
          <p:nvPr>
            <p:ph type="body" idx="1"/>
          </p:nvPr>
        </p:nvSpPr>
        <p:spPr>
          <a:xfrm>
            <a:off x="913775" y="4204821"/>
            <a:ext cx="10364452" cy="1586380"/>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92" name="Google Shape;92;p40"/>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40"/>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40"/>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40"/>
          <p:cNvSpPr txBox="1"/>
          <p:nvPr/>
        </p:nvSpPr>
        <p:spPr>
          <a:xfrm>
            <a:off x="4234201" y="627241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endParaRPr sz="2800" b="1" i="0" u="none" strike="noStrike" cap="none">
              <a:solidFill>
                <a:srgbClr val="FF0000"/>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3813966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6"/>
        <p:cNvGrpSpPr/>
        <p:nvPr/>
      </p:nvGrpSpPr>
      <p:grpSpPr>
        <a:xfrm>
          <a:off x="0" y="0"/>
          <a:ext cx="0" cy="0"/>
          <a:chOff x="0" y="0"/>
          <a:chExt cx="0" cy="0"/>
        </a:xfrm>
      </p:grpSpPr>
      <p:pic>
        <p:nvPicPr>
          <p:cNvPr id="97" name="Google Shape;97;p41"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8" name="Google Shape;98;p41"/>
          <p:cNvSpPr txBox="1">
            <a:spLocks noGrp="1"/>
          </p:cNvSpPr>
          <p:nvPr>
            <p:ph type="title"/>
          </p:nvPr>
        </p:nvSpPr>
        <p:spPr>
          <a:xfrm>
            <a:off x="1446212" y="609600"/>
            <a:ext cx="9302752" cy="299290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41"/>
          <p:cNvSpPr txBox="1">
            <a:spLocks noGrp="1"/>
          </p:cNvSpPr>
          <p:nvPr>
            <p:ph type="body" idx="1"/>
          </p:nvPr>
        </p:nvSpPr>
        <p:spPr>
          <a:xfrm>
            <a:off x="1720644" y="3610032"/>
            <a:ext cx="8752299" cy="594788"/>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100" name="Google Shape;100;p41"/>
          <p:cNvSpPr txBox="1">
            <a:spLocks noGrp="1"/>
          </p:cNvSpPr>
          <p:nvPr>
            <p:ph type="body" idx="2"/>
          </p:nvPr>
        </p:nvSpPr>
        <p:spPr>
          <a:xfrm>
            <a:off x="913774" y="4372796"/>
            <a:ext cx="10364452" cy="1421053"/>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101" name="Google Shape;101;p41"/>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41"/>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41"/>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
        <p:nvSpPr>
          <p:cNvPr id="104" name="Google Shape;104;p41"/>
          <p:cNvSpPr txBox="1"/>
          <p:nvPr/>
        </p:nvSpPr>
        <p:spPr>
          <a:xfrm>
            <a:off x="1001488" y="75416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000"/>
              <a:buFont typeface="Twentieth Century"/>
              <a:buNone/>
            </a:pPr>
            <a:r>
              <a:rPr lang="en-US" sz="8000" b="0" i="0" u="none" strike="noStrike" cap="none">
                <a:solidFill>
                  <a:schemeClr val="dk1"/>
                </a:solidFill>
                <a:latin typeface="Twentieth Century"/>
                <a:ea typeface="Twentieth Century"/>
                <a:cs typeface="Twentieth Century"/>
                <a:sym typeface="Twentieth Century"/>
              </a:rPr>
              <a:t>“</a:t>
            </a:r>
            <a:endParaRPr sz="1400" b="0" i="0" u="none" strike="noStrike" cap="none">
              <a:solidFill>
                <a:srgbClr val="000000"/>
              </a:solidFill>
              <a:latin typeface="Arial"/>
              <a:ea typeface="Arial"/>
              <a:cs typeface="Arial"/>
              <a:sym typeface="Arial"/>
            </a:endParaRPr>
          </a:p>
        </p:txBody>
      </p:sp>
      <p:sp>
        <p:nvSpPr>
          <p:cNvPr id="105" name="Google Shape;105;p41"/>
          <p:cNvSpPr txBox="1"/>
          <p:nvPr/>
        </p:nvSpPr>
        <p:spPr>
          <a:xfrm>
            <a:off x="10557558" y="2993578"/>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8000"/>
              <a:buFont typeface="Twentieth Century"/>
              <a:buNone/>
            </a:pPr>
            <a:r>
              <a:rPr lang="en-US" sz="8000" b="0" i="0" u="none" strike="noStrike" cap="none">
                <a:solidFill>
                  <a:schemeClr val="dk1"/>
                </a:solidFill>
                <a:latin typeface="Twentieth Century"/>
                <a:ea typeface="Twentieth Century"/>
                <a:cs typeface="Twentieth Century"/>
                <a:sym typeface="Twentieth Century"/>
              </a:rPr>
              <a:t>”</a:t>
            </a:r>
            <a:endParaRPr sz="1400" b="0" i="0" u="none" strike="noStrike" cap="none">
              <a:solidFill>
                <a:srgbClr val="000000"/>
              </a:solidFill>
              <a:latin typeface="Arial"/>
              <a:ea typeface="Arial"/>
              <a:cs typeface="Arial"/>
              <a:sym typeface="Arial"/>
            </a:endParaRPr>
          </a:p>
        </p:txBody>
      </p:sp>
      <p:sp>
        <p:nvSpPr>
          <p:cNvPr id="106" name="Google Shape;106;p41"/>
          <p:cNvSpPr txBox="1"/>
          <p:nvPr/>
        </p:nvSpPr>
        <p:spPr>
          <a:xfrm>
            <a:off x="4234201" y="627241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endParaRPr sz="2800" b="1" i="0" u="none" strike="noStrike" cap="none">
              <a:solidFill>
                <a:srgbClr val="FF0000"/>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3229620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07"/>
        <p:cNvGrpSpPr/>
        <p:nvPr/>
      </p:nvGrpSpPr>
      <p:grpSpPr>
        <a:xfrm>
          <a:off x="0" y="0"/>
          <a:ext cx="0" cy="0"/>
          <a:chOff x="0" y="0"/>
          <a:chExt cx="0" cy="0"/>
        </a:xfrm>
      </p:grpSpPr>
      <p:pic>
        <p:nvPicPr>
          <p:cNvPr id="108" name="Google Shape;108;p44"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09" name="Google Shape;109;p44"/>
          <p:cNvSpPr txBox="1">
            <a:spLocks noGrp="1"/>
          </p:cNvSpPr>
          <p:nvPr>
            <p:ph type="title"/>
          </p:nvPr>
        </p:nvSpPr>
        <p:spPr>
          <a:xfrm>
            <a:off x="913774" y="610772"/>
            <a:ext cx="10364452" cy="160392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44"/>
          <p:cNvSpPr txBox="1">
            <a:spLocks noGrp="1"/>
          </p:cNvSpPr>
          <p:nvPr>
            <p:ph type="body" idx="1"/>
          </p:nvPr>
        </p:nvSpPr>
        <p:spPr>
          <a:xfrm>
            <a:off x="913774" y="4204820"/>
            <a:ext cx="3296409"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200"/>
              <a:buNone/>
              <a:defRPr sz="22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11" name="Google Shape;111;p44"/>
          <p:cNvSpPr>
            <a:spLocks noGrp="1"/>
          </p:cNvSpPr>
          <p:nvPr>
            <p:ph type="pic" idx="2"/>
          </p:nvPr>
        </p:nvSpPr>
        <p:spPr>
          <a:xfrm>
            <a:off x="913774" y="2367093"/>
            <a:ext cx="3296409" cy="1524000"/>
          </a:xfrm>
          <a:prstGeom prst="roundRect">
            <a:avLst>
              <a:gd name="adj" fmla="val 9363"/>
            </a:avLst>
          </a:prstGeom>
          <a:noFill/>
          <a:ln w="82550" cap="sq" cmpd="sng">
            <a:solidFill>
              <a:srgbClr val="EAEAEA"/>
            </a:solidFill>
            <a:prstDash val="solid"/>
            <a:miter lim="800000"/>
            <a:headEnd type="none" w="sm" len="sm"/>
            <a:tailEnd type="none" w="sm" len="sm"/>
          </a:ln>
        </p:spPr>
      </p:sp>
      <p:sp>
        <p:nvSpPr>
          <p:cNvPr id="112" name="Google Shape;112;p44"/>
          <p:cNvSpPr txBox="1">
            <a:spLocks noGrp="1"/>
          </p:cNvSpPr>
          <p:nvPr>
            <p:ph type="body" idx="3"/>
          </p:nvPr>
        </p:nvSpPr>
        <p:spPr>
          <a:xfrm>
            <a:off x="913774" y="4781082"/>
            <a:ext cx="3296409" cy="101011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13" name="Google Shape;113;p44"/>
          <p:cNvSpPr txBox="1">
            <a:spLocks noGrp="1"/>
          </p:cNvSpPr>
          <p:nvPr>
            <p:ph type="body" idx="4"/>
          </p:nvPr>
        </p:nvSpPr>
        <p:spPr>
          <a:xfrm>
            <a:off x="4442759" y="4204820"/>
            <a:ext cx="33018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200"/>
              <a:buNone/>
              <a:defRPr sz="22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14" name="Google Shape;114;p44"/>
          <p:cNvSpPr>
            <a:spLocks noGrp="1"/>
          </p:cNvSpPr>
          <p:nvPr>
            <p:ph type="pic" idx="5"/>
          </p:nvPr>
        </p:nvSpPr>
        <p:spPr>
          <a:xfrm>
            <a:off x="4441348" y="2367093"/>
            <a:ext cx="3303352" cy="1524000"/>
          </a:xfrm>
          <a:prstGeom prst="roundRect">
            <a:avLst>
              <a:gd name="adj" fmla="val 8841"/>
            </a:avLst>
          </a:prstGeom>
          <a:noFill/>
          <a:ln w="82550" cap="sq" cmpd="sng">
            <a:solidFill>
              <a:srgbClr val="EAEAEA"/>
            </a:solidFill>
            <a:prstDash val="solid"/>
            <a:miter lim="800000"/>
            <a:headEnd type="none" w="sm" len="sm"/>
            <a:tailEnd type="none" w="sm" len="sm"/>
          </a:ln>
        </p:spPr>
      </p:sp>
      <p:sp>
        <p:nvSpPr>
          <p:cNvPr id="115" name="Google Shape;115;p44"/>
          <p:cNvSpPr txBox="1">
            <a:spLocks noGrp="1"/>
          </p:cNvSpPr>
          <p:nvPr>
            <p:ph type="body" idx="6"/>
          </p:nvPr>
        </p:nvSpPr>
        <p:spPr>
          <a:xfrm>
            <a:off x="4441348" y="4781080"/>
            <a:ext cx="3303352" cy="1010119"/>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16" name="Google Shape;116;p44"/>
          <p:cNvSpPr txBox="1">
            <a:spLocks noGrp="1"/>
          </p:cNvSpPr>
          <p:nvPr>
            <p:ph type="body" idx="7"/>
          </p:nvPr>
        </p:nvSpPr>
        <p:spPr>
          <a:xfrm>
            <a:off x="7973298" y="4204820"/>
            <a:ext cx="3300681"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200"/>
              <a:buNone/>
              <a:defRPr sz="22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17" name="Google Shape;117;p44"/>
          <p:cNvSpPr>
            <a:spLocks noGrp="1"/>
          </p:cNvSpPr>
          <p:nvPr>
            <p:ph type="pic" idx="8"/>
          </p:nvPr>
        </p:nvSpPr>
        <p:spPr>
          <a:xfrm>
            <a:off x="7973298" y="2367093"/>
            <a:ext cx="3304928" cy="1524000"/>
          </a:xfrm>
          <a:prstGeom prst="roundRect">
            <a:avLst>
              <a:gd name="adj" fmla="val 8841"/>
            </a:avLst>
          </a:prstGeom>
          <a:noFill/>
          <a:ln w="82550" cap="sq" cmpd="sng">
            <a:solidFill>
              <a:srgbClr val="EAEAEA"/>
            </a:solidFill>
            <a:prstDash val="solid"/>
            <a:miter lim="800000"/>
            <a:headEnd type="none" w="sm" len="sm"/>
            <a:tailEnd type="none" w="sm" len="sm"/>
          </a:ln>
        </p:spPr>
      </p:sp>
      <p:sp>
        <p:nvSpPr>
          <p:cNvPr id="118" name="Google Shape;118;p44"/>
          <p:cNvSpPr txBox="1">
            <a:spLocks noGrp="1"/>
          </p:cNvSpPr>
          <p:nvPr>
            <p:ph type="body" idx="9"/>
          </p:nvPr>
        </p:nvSpPr>
        <p:spPr>
          <a:xfrm>
            <a:off x="7973173" y="4781078"/>
            <a:ext cx="3305053" cy="1010121"/>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19" name="Google Shape;119;p44"/>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44"/>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44"/>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44"/>
          <p:cNvSpPr txBox="1"/>
          <p:nvPr/>
        </p:nvSpPr>
        <p:spPr>
          <a:xfrm>
            <a:off x="4234201" y="627241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endParaRPr sz="2800" b="1" i="0" u="none" strike="noStrike" cap="none">
              <a:solidFill>
                <a:srgbClr val="FF0000"/>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2708398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23"/>
        <p:cNvGrpSpPr/>
        <p:nvPr/>
      </p:nvGrpSpPr>
      <p:grpSpPr>
        <a:xfrm>
          <a:off x="0" y="0"/>
          <a:ext cx="0" cy="0"/>
          <a:chOff x="0" y="0"/>
          <a:chExt cx="0" cy="0"/>
        </a:xfrm>
      </p:grpSpPr>
      <p:pic>
        <p:nvPicPr>
          <p:cNvPr id="124" name="Google Shape;124;p45"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5" name="Google Shape;125;p45"/>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45"/>
          <p:cNvSpPr txBox="1">
            <a:spLocks noGrp="1"/>
          </p:cNvSpPr>
          <p:nvPr>
            <p:ph type="body" idx="1"/>
          </p:nvPr>
        </p:nvSpPr>
        <p:spPr>
          <a:xfrm rot="5400000">
            <a:off x="4383948" y="-1103080"/>
            <a:ext cx="3424107" cy="10364452"/>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127" name="Google Shape;127;p45"/>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45"/>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45"/>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
        <p:nvSpPr>
          <p:cNvPr id="130" name="Google Shape;130;p45"/>
          <p:cNvSpPr txBox="1"/>
          <p:nvPr/>
        </p:nvSpPr>
        <p:spPr>
          <a:xfrm>
            <a:off x="4234201" y="627241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endParaRPr sz="2800" b="1" i="0" u="none" strike="noStrike" cap="none">
              <a:solidFill>
                <a:srgbClr val="FF0000"/>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1125227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31"/>
        <p:cNvGrpSpPr/>
        <p:nvPr/>
      </p:nvGrpSpPr>
      <p:grpSpPr>
        <a:xfrm>
          <a:off x="0" y="0"/>
          <a:ext cx="0" cy="0"/>
          <a:chOff x="0" y="0"/>
          <a:chExt cx="0" cy="0"/>
        </a:xfrm>
      </p:grpSpPr>
      <p:pic>
        <p:nvPicPr>
          <p:cNvPr id="132" name="Google Shape;132;p46"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33" name="Google Shape;133;p46"/>
          <p:cNvSpPr txBox="1">
            <a:spLocks noGrp="1"/>
          </p:cNvSpPr>
          <p:nvPr>
            <p:ph type="title"/>
          </p:nvPr>
        </p:nvSpPr>
        <p:spPr>
          <a:xfrm rot="5400000">
            <a:off x="7410763" y="1923738"/>
            <a:ext cx="5181599" cy="25533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Twentieth Century"/>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46"/>
          <p:cNvSpPr txBox="1">
            <a:spLocks noGrp="1"/>
          </p:cNvSpPr>
          <p:nvPr>
            <p:ph type="body" idx="1"/>
          </p:nvPr>
        </p:nvSpPr>
        <p:spPr>
          <a:xfrm rot="5400000">
            <a:off x="2152338" y="-628962"/>
            <a:ext cx="5181599" cy="7658724"/>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135" name="Google Shape;135;p46"/>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46"/>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46"/>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
        <p:nvSpPr>
          <p:cNvPr id="138" name="Google Shape;138;p46"/>
          <p:cNvSpPr txBox="1"/>
          <p:nvPr/>
        </p:nvSpPr>
        <p:spPr>
          <a:xfrm>
            <a:off x="4234201" y="627241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endParaRPr sz="2800" b="1" i="0" u="none" strike="noStrike" cap="none">
              <a:solidFill>
                <a:srgbClr val="FF0000"/>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2339524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2"/>
        <p:cNvGrpSpPr/>
        <p:nvPr/>
      </p:nvGrpSpPr>
      <p:grpSpPr>
        <a:xfrm>
          <a:off x="0" y="0"/>
          <a:ext cx="0" cy="0"/>
          <a:chOff x="0" y="0"/>
          <a:chExt cx="0" cy="0"/>
        </a:xfrm>
      </p:grpSpPr>
      <p:pic>
        <p:nvPicPr>
          <p:cNvPr id="23" name="Google Shape;23;p29"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4" name="Google Shape;24;p29"/>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9"/>
          <p:cNvSpPr txBox="1">
            <a:spLocks noGrp="1"/>
          </p:cNvSpPr>
          <p:nvPr>
            <p:ph type="body" idx="1"/>
          </p:nvPr>
        </p:nvSpPr>
        <p:spPr>
          <a:xfrm>
            <a:off x="913774" y="2367092"/>
            <a:ext cx="10363826" cy="342410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6" name="Google Shape;26;p29"/>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9"/>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29"/>
          <p:cNvSpPr txBox="1"/>
          <p:nvPr/>
        </p:nvSpPr>
        <p:spPr>
          <a:xfrm>
            <a:off x="4234201" y="627241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endParaRPr sz="2800" b="1" i="0" u="none" strike="noStrike" cap="none">
              <a:solidFill>
                <a:srgbClr val="FF0000"/>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1954261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9"/>
        <p:cNvGrpSpPr/>
        <p:nvPr/>
      </p:nvGrpSpPr>
      <p:grpSpPr>
        <a:xfrm>
          <a:off x="0" y="0"/>
          <a:ext cx="0" cy="0"/>
          <a:chOff x="0" y="0"/>
          <a:chExt cx="0" cy="0"/>
        </a:xfrm>
      </p:grpSpPr>
      <p:sp>
        <p:nvSpPr>
          <p:cNvPr id="30" name="Google Shape;30;p32"/>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2"/>
          <p:cNvSpPr txBox="1">
            <a:spLocks noGrp="1"/>
          </p:cNvSpPr>
          <p:nvPr>
            <p:ph type="body" idx="1"/>
          </p:nvPr>
        </p:nvSpPr>
        <p:spPr>
          <a:xfrm>
            <a:off x="913775" y="2367093"/>
            <a:ext cx="10364452" cy="342410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32" name="Google Shape;32;p32"/>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2"/>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2"/>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32"/>
          <p:cNvSpPr txBox="1"/>
          <p:nvPr/>
        </p:nvSpPr>
        <p:spPr>
          <a:xfrm>
            <a:off x="4234201" y="627241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endParaRPr sz="2800" b="1" i="0" u="none" strike="noStrike" cap="none">
              <a:solidFill>
                <a:srgbClr val="FF0000"/>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3156837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pic>
        <p:nvPicPr>
          <p:cNvPr id="37" name="Google Shape;37;p36"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8" name="Google Shape;38;p36"/>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6"/>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6"/>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p36"/>
          <p:cNvSpPr txBox="1"/>
          <p:nvPr/>
        </p:nvSpPr>
        <p:spPr>
          <a:xfrm>
            <a:off x="4234201" y="627241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endParaRPr sz="2800" b="1" i="0" u="none" strike="noStrike" cap="none">
              <a:solidFill>
                <a:srgbClr val="FF0000"/>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426390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2"/>
        <p:cNvGrpSpPr/>
        <p:nvPr/>
      </p:nvGrpSpPr>
      <p:grpSpPr>
        <a:xfrm>
          <a:off x="0" y="0"/>
          <a:ext cx="0" cy="0"/>
          <a:chOff x="0" y="0"/>
          <a:chExt cx="0" cy="0"/>
        </a:xfrm>
      </p:grpSpPr>
      <p:pic>
        <p:nvPicPr>
          <p:cNvPr id="43" name="Google Shape;43;p34"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4" name="Google Shape;44;p34"/>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4"/>
          <p:cNvSpPr txBox="1">
            <a:spLocks noGrp="1"/>
          </p:cNvSpPr>
          <p:nvPr>
            <p:ph type="body" idx="1"/>
          </p:nvPr>
        </p:nvSpPr>
        <p:spPr>
          <a:xfrm>
            <a:off x="1146328" y="2371018"/>
            <a:ext cx="4873474" cy="679994"/>
          </a:xfrm>
          <a:prstGeom prst="rect">
            <a:avLst/>
          </a:prstGeom>
          <a:noFill/>
          <a:ln>
            <a:noFill/>
          </a:ln>
        </p:spPr>
        <p:txBody>
          <a:bodyPr spcFirstLastPara="1" wrap="square" lIns="91425" tIns="45700" rIns="91425" bIns="45700" anchor="b" anchorCtr="0">
            <a:noAutofit/>
          </a:bodyPr>
          <a:lstStyle>
            <a:lvl1pPr marL="457200" lvl="0" indent="-228600" algn="l">
              <a:lnSpc>
                <a:spcPct val="85000"/>
              </a:lnSpc>
              <a:spcBef>
                <a:spcPts val="1000"/>
              </a:spcBef>
              <a:spcAft>
                <a:spcPts val="0"/>
              </a:spcAft>
              <a:buSzPts val="2600"/>
              <a:buNone/>
              <a:defRPr sz="26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46" name="Google Shape;46;p34"/>
          <p:cNvSpPr txBox="1">
            <a:spLocks noGrp="1"/>
          </p:cNvSpPr>
          <p:nvPr>
            <p:ph type="body" idx="2"/>
          </p:nvPr>
        </p:nvSpPr>
        <p:spPr>
          <a:xfrm>
            <a:off x="913774" y="3051012"/>
            <a:ext cx="5106027" cy="274018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7" name="Google Shape;47;p34"/>
          <p:cNvSpPr txBox="1">
            <a:spLocks noGrp="1"/>
          </p:cNvSpPr>
          <p:nvPr>
            <p:ph type="body" idx="3"/>
          </p:nvPr>
        </p:nvSpPr>
        <p:spPr>
          <a:xfrm>
            <a:off x="6396423" y="2371018"/>
            <a:ext cx="4881804" cy="679994"/>
          </a:xfrm>
          <a:prstGeom prst="rect">
            <a:avLst/>
          </a:prstGeom>
          <a:noFill/>
          <a:ln>
            <a:noFill/>
          </a:ln>
        </p:spPr>
        <p:txBody>
          <a:bodyPr spcFirstLastPara="1" wrap="square" lIns="91425" tIns="45700" rIns="91425" bIns="45700" anchor="b" anchorCtr="0">
            <a:noAutofit/>
          </a:bodyPr>
          <a:lstStyle>
            <a:lvl1pPr marL="457200" lvl="0" indent="-228600" algn="l">
              <a:lnSpc>
                <a:spcPct val="85000"/>
              </a:lnSpc>
              <a:spcBef>
                <a:spcPts val="1000"/>
              </a:spcBef>
              <a:spcAft>
                <a:spcPts val="0"/>
              </a:spcAft>
              <a:buSzPts val="2600"/>
              <a:buNone/>
              <a:defRPr sz="26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48" name="Google Shape;48;p34"/>
          <p:cNvSpPr txBox="1">
            <a:spLocks noGrp="1"/>
          </p:cNvSpPr>
          <p:nvPr>
            <p:ph type="body" idx="4"/>
          </p:nvPr>
        </p:nvSpPr>
        <p:spPr>
          <a:xfrm>
            <a:off x="6172200" y="3051012"/>
            <a:ext cx="5105401" cy="274018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9" name="Google Shape;49;p34"/>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4"/>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4"/>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
        <p:nvSpPr>
          <p:cNvPr id="52" name="Google Shape;52;p34"/>
          <p:cNvSpPr txBox="1"/>
          <p:nvPr/>
        </p:nvSpPr>
        <p:spPr>
          <a:xfrm>
            <a:off x="4234201" y="627241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endParaRPr sz="2800" b="1" i="0" u="none" strike="noStrike" cap="none">
              <a:solidFill>
                <a:srgbClr val="FF0000"/>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1149797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53"/>
        <p:cNvGrpSpPr/>
        <p:nvPr/>
      </p:nvGrpSpPr>
      <p:grpSpPr>
        <a:xfrm>
          <a:off x="0" y="0"/>
          <a:ext cx="0" cy="0"/>
          <a:chOff x="0" y="0"/>
          <a:chExt cx="0" cy="0"/>
        </a:xfrm>
      </p:grpSpPr>
      <p:pic>
        <p:nvPicPr>
          <p:cNvPr id="54" name="Google Shape;54;p38"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5" name="Google Shape;55;p38"/>
          <p:cNvSpPr txBox="1">
            <a:spLocks noGrp="1"/>
          </p:cNvSpPr>
          <p:nvPr>
            <p:ph type="title"/>
          </p:nvPr>
        </p:nvSpPr>
        <p:spPr>
          <a:xfrm>
            <a:off x="913774" y="609600"/>
            <a:ext cx="5934969" cy="202325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8"/>
          <p:cNvSpPr>
            <a:spLocks noGrp="1"/>
          </p:cNvSpPr>
          <p:nvPr>
            <p:ph type="pic" idx="2"/>
          </p:nvPr>
        </p:nvSpPr>
        <p:spPr>
          <a:xfrm>
            <a:off x="7424803" y="609601"/>
            <a:ext cx="3255358" cy="5181600"/>
          </a:xfrm>
          <a:prstGeom prst="roundRect">
            <a:avLst>
              <a:gd name="adj" fmla="val 4943"/>
            </a:avLst>
          </a:prstGeom>
          <a:noFill/>
          <a:ln w="82550" cap="sq" cmpd="sng">
            <a:solidFill>
              <a:srgbClr val="EAEAEA"/>
            </a:solidFill>
            <a:prstDash val="solid"/>
            <a:miter lim="800000"/>
            <a:headEnd type="none" w="sm" len="sm"/>
            <a:tailEnd type="none" w="sm" len="sm"/>
          </a:ln>
        </p:spPr>
      </p:sp>
      <p:sp>
        <p:nvSpPr>
          <p:cNvPr id="57" name="Google Shape;57;p38"/>
          <p:cNvSpPr txBox="1">
            <a:spLocks noGrp="1"/>
          </p:cNvSpPr>
          <p:nvPr>
            <p:ph type="body" idx="1"/>
          </p:nvPr>
        </p:nvSpPr>
        <p:spPr>
          <a:xfrm>
            <a:off x="913794" y="2632852"/>
            <a:ext cx="5934949" cy="3158347"/>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58" name="Google Shape;58;p38"/>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8"/>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8"/>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
        <p:nvSpPr>
          <p:cNvPr id="61" name="Google Shape;61;p38"/>
          <p:cNvSpPr txBox="1"/>
          <p:nvPr/>
        </p:nvSpPr>
        <p:spPr>
          <a:xfrm>
            <a:off x="4234201" y="627241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endParaRPr sz="2800" b="1" i="0" u="none" strike="noStrike" cap="none">
              <a:solidFill>
                <a:srgbClr val="FF0000"/>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1597828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62"/>
        <p:cNvGrpSpPr/>
        <p:nvPr/>
      </p:nvGrpSpPr>
      <p:grpSpPr>
        <a:xfrm>
          <a:off x="0" y="0"/>
          <a:ext cx="0" cy="0"/>
          <a:chOff x="0" y="0"/>
          <a:chExt cx="0" cy="0"/>
        </a:xfrm>
      </p:grpSpPr>
      <p:pic>
        <p:nvPicPr>
          <p:cNvPr id="63" name="Google Shape;63;p43"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4" name="Google Shape;64;p43"/>
          <p:cNvSpPr txBox="1">
            <a:spLocks noGrp="1"/>
          </p:cNvSpPr>
          <p:nvPr>
            <p:ph type="title"/>
          </p:nvPr>
        </p:nvSpPr>
        <p:spPr>
          <a:xfrm>
            <a:off x="913774" y="609600"/>
            <a:ext cx="10364452" cy="160509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3"/>
          <p:cNvSpPr txBox="1">
            <a:spLocks noGrp="1"/>
          </p:cNvSpPr>
          <p:nvPr>
            <p:ph type="body" idx="1"/>
          </p:nvPr>
        </p:nvSpPr>
        <p:spPr>
          <a:xfrm>
            <a:off x="913774" y="2367093"/>
            <a:ext cx="3298976"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400"/>
              <a:buNone/>
              <a:defRPr sz="24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66" name="Google Shape;66;p43"/>
          <p:cNvSpPr txBox="1">
            <a:spLocks noGrp="1"/>
          </p:cNvSpPr>
          <p:nvPr>
            <p:ph type="body" idx="2"/>
          </p:nvPr>
        </p:nvSpPr>
        <p:spPr>
          <a:xfrm>
            <a:off x="913774" y="2943355"/>
            <a:ext cx="3298976" cy="2847845"/>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67" name="Google Shape;67;p43"/>
          <p:cNvSpPr txBox="1">
            <a:spLocks noGrp="1"/>
          </p:cNvSpPr>
          <p:nvPr>
            <p:ph type="body" idx="3"/>
          </p:nvPr>
        </p:nvSpPr>
        <p:spPr>
          <a:xfrm>
            <a:off x="4452389" y="2367093"/>
            <a:ext cx="3291521"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400"/>
              <a:buNone/>
              <a:defRPr sz="24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68" name="Google Shape;68;p43"/>
          <p:cNvSpPr txBox="1">
            <a:spLocks noGrp="1"/>
          </p:cNvSpPr>
          <p:nvPr>
            <p:ph type="body" idx="4"/>
          </p:nvPr>
        </p:nvSpPr>
        <p:spPr>
          <a:xfrm>
            <a:off x="4441348" y="2943355"/>
            <a:ext cx="3303351" cy="2847845"/>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69" name="Google Shape;69;p43"/>
          <p:cNvSpPr txBox="1">
            <a:spLocks noGrp="1"/>
          </p:cNvSpPr>
          <p:nvPr>
            <p:ph type="body" idx="5"/>
          </p:nvPr>
        </p:nvSpPr>
        <p:spPr>
          <a:xfrm>
            <a:off x="7973298" y="2367093"/>
            <a:ext cx="33049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400"/>
              <a:buNone/>
              <a:defRPr sz="24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70" name="Google Shape;70;p43"/>
          <p:cNvSpPr txBox="1">
            <a:spLocks noGrp="1"/>
          </p:cNvSpPr>
          <p:nvPr>
            <p:ph type="body" idx="6"/>
          </p:nvPr>
        </p:nvSpPr>
        <p:spPr>
          <a:xfrm>
            <a:off x="7973298" y="2943355"/>
            <a:ext cx="3304928" cy="2847845"/>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71" name="Google Shape;71;p43"/>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3"/>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800" b="1">
                <a:solidFill>
                  <a:srgbClr val="FF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3"/>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51763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4"/>
        <p:cNvGrpSpPr/>
        <p:nvPr/>
      </p:nvGrpSpPr>
      <p:grpSpPr>
        <a:xfrm>
          <a:off x="0" y="0"/>
          <a:ext cx="0" cy="0"/>
          <a:chOff x="0" y="0"/>
          <a:chExt cx="0" cy="0"/>
        </a:xfrm>
      </p:grpSpPr>
      <p:pic>
        <p:nvPicPr>
          <p:cNvPr id="75" name="Google Shape;75;p33"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6" name="Google Shape;76;p33"/>
          <p:cNvSpPr txBox="1">
            <a:spLocks noGrp="1"/>
          </p:cNvSpPr>
          <p:nvPr>
            <p:ph type="title"/>
          </p:nvPr>
        </p:nvSpPr>
        <p:spPr>
          <a:xfrm>
            <a:off x="913774" y="828563"/>
            <a:ext cx="10351752" cy="273681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000"/>
              <a:buFont typeface="Twentieth Century"/>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3"/>
          <p:cNvSpPr txBox="1">
            <a:spLocks noGrp="1"/>
          </p:cNvSpPr>
          <p:nvPr>
            <p:ph type="body" idx="1"/>
          </p:nvPr>
        </p:nvSpPr>
        <p:spPr>
          <a:xfrm>
            <a:off x="913774" y="3657457"/>
            <a:ext cx="10351752" cy="1368183"/>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000"/>
              <a:buNone/>
              <a:defRPr sz="2000">
                <a:solidFill>
                  <a:srgbClr val="7F7F7F"/>
                </a:solidFill>
              </a:defRPr>
            </a:lvl1pPr>
            <a:lvl2pPr marL="914400" lvl="1" indent="-228600" algn="l">
              <a:lnSpc>
                <a:spcPct val="120000"/>
              </a:lnSpc>
              <a:spcBef>
                <a:spcPts val="500"/>
              </a:spcBef>
              <a:spcAft>
                <a:spcPts val="0"/>
              </a:spcAft>
              <a:buSzPts val="2000"/>
              <a:buNone/>
              <a:defRPr sz="2000">
                <a:solidFill>
                  <a:srgbClr val="888888"/>
                </a:solidFill>
              </a:defRPr>
            </a:lvl2pPr>
            <a:lvl3pPr marL="1371600" lvl="2" indent="-228600" algn="l">
              <a:lnSpc>
                <a:spcPct val="120000"/>
              </a:lnSpc>
              <a:spcBef>
                <a:spcPts val="500"/>
              </a:spcBef>
              <a:spcAft>
                <a:spcPts val="0"/>
              </a:spcAft>
              <a:buSzPts val="1800"/>
              <a:buNone/>
              <a:defRPr sz="1800">
                <a:solidFill>
                  <a:srgbClr val="888888"/>
                </a:solidFill>
              </a:defRPr>
            </a:lvl3pPr>
            <a:lvl4pPr marL="1828800" lvl="3" indent="-228600" algn="l">
              <a:lnSpc>
                <a:spcPct val="120000"/>
              </a:lnSpc>
              <a:spcBef>
                <a:spcPts val="500"/>
              </a:spcBef>
              <a:spcAft>
                <a:spcPts val="0"/>
              </a:spcAft>
              <a:buSzPts val="1600"/>
              <a:buNone/>
              <a:defRPr sz="1600">
                <a:solidFill>
                  <a:srgbClr val="888888"/>
                </a:solidFill>
              </a:defRPr>
            </a:lvl4pPr>
            <a:lvl5pPr marL="2286000" lvl="4" indent="-228600" algn="l">
              <a:lnSpc>
                <a:spcPct val="120000"/>
              </a:lnSpc>
              <a:spcBef>
                <a:spcPts val="500"/>
              </a:spcBef>
              <a:spcAft>
                <a:spcPts val="0"/>
              </a:spcAft>
              <a:buSzPts val="1600"/>
              <a:buNone/>
              <a:defRPr sz="1600">
                <a:solidFill>
                  <a:srgbClr val="888888"/>
                </a:solidFill>
              </a:defRPr>
            </a:lvl5pPr>
            <a:lvl6pPr marL="2743200" lvl="5" indent="-228600" algn="l">
              <a:lnSpc>
                <a:spcPct val="120000"/>
              </a:lnSpc>
              <a:spcBef>
                <a:spcPts val="500"/>
              </a:spcBef>
              <a:spcAft>
                <a:spcPts val="0"/>
              </a:spcAft>
              <a:buSzPts val="1600"/>
              <a:buNone/>
              <a:defRPr sz="1600">
                <a:solidFill>
                  <a:srgbClr val="888888"/>
                </a:solidFill>
              </a:defRPr>
            </a:lvl6pPr>
            <a:lvl7pPr marL="3200400" lvl="6" indent="-228600" algn="l">
              <a:lnSpc>
                <a:spcPct val="120000"/>
              </a:lnSpc>
              <a:spcBef>
                <a:spcPts val="500"/>
              </a:spcBef>
              <a:spcAft>
                <a:spcPts val="0"/>
              </a:spcAft>
              <a:buSzPts val="1600"/>
              <a:buNone/>
              <a:defRPr sz="1600">
                <a:solidFill>
                  <a:srgbClr val="888888"/>
                </a:solidFill>
              </a:defRPr>
            </a:lvl7pPr>
            <a:lvl8pPr marL="3657600" lvl="7" indent="-228600" algn="l">
              <a:lnSpc>
                <a:spcPct val="120000"/>
              </a:lnSpc>
              <a:spcBef>
                <a:spcPts val="500"/>
              </a:spcBef>
              <a:spcAft>
                <a:spcPts val="0"/>
              </a:spcAft>
              <a:buSzPts val="1600"/>
              <a:buNone/>
              <a:defRPr sz="1600">
                <a:solidFill>
                  <a:srgbClr val="888888"/>
                </a:solidFill>
              </a:defRPr>
            </a:lvl8pPr>
            <a:lvl9pPr marL="4114800" lvl="8" indent="-228600" algn="l">
              <a:lnSpc>
                <a:spcPct val="120000"/>
              </a:lnSpc>
              <a:spcBef>
                <a:spcPts val="500"/>
              </a:spcBef>
              <a:spcAft>
                <a:spcPts val="0"/>
              </a:spcAft>
              <a:buSzPts val="1600"/>
              <a:buNone/>
              <a:defRPr sz="1600">
                <a:solidFill>
                  <a:srgbClr val="888888"/>
                </a:solidFill>
              </a:defRPr>
            </a:lvl9pPr>
          </a:lstStyle>
          <a:p>
            <a:endParaRPr/>
          </a:p>
        </p:txBody>
      </p:sp>
      <p:sp>
        <p:nvSpPr>
          <p:cNvPr id="78" name="Google Shape;78;p33"/>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
        <p:nvSpPr>
          <p:cNvPr id="80" name="Google Shape;80;p33"/>
          <p:cNvSpPr txBox="1"/>
          <p:nvPr/>
        </p:nvSpPr>
        <p:spPr>
          <a:xfrm>
            <a:off x="4234201" y="627241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endParaRPr sz="2800" b="1" i="0" u="none" strike="noStrike" cap="none">
              <a:solidFill>
                <a:srgbClr val="FF0000"/>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2460841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1"/>
        <p:cNvGrpSpPr/>
        <p:nvPr/>
      </p:nvGrpSpPr>
      <p:grpSpPr>
        <a:xfrm>
          <a:off x="0" y="0"/>
          <a:ext cx="0" cy="0"/>
          <a:chOff x="0" y="0"/>
          <a:chExt cx="0" cy="0"/>
        </a:xfrm>
      </p:grpSpPr>
      <p:pic>
        <p:nvPicPr>
          <p:cNvPr id="82" name="Google Shape;82;p35"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3" name="Google Shape;83;p35"/>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5"/>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5"/>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5"/>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
        <p:nvSpPr>
          <p:cNvPr id="87" name="Google Shape;87;p35"/>
          <p:cNvSpPr txBox="1"/>
          <p:nvPr/>
        </p:nvSpPr>
        <p:spPr>
          <a:xfrm>
            <a:off x="4234201" y="627241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endParaRPr sz="2800" b="1" i="0" u="none" strike="noStrike" cap="none">
              <a:solidFill>
                <a:srgbClr val="FF0000"/>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209852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100000">
              <a:srgbClr val="B7B7B7"/>
            </a:gs>
          </a:gsLst>
          <a:lin ang="5400000" scaled="0"/>
        </a:gradFill>
        <a:effectLst/>
      </p:bgPr>
    </p:bg>
    <p:spTree>
      <p:nvGrpSpPr>
        <p:cNvPr id="1" name="Shape 9"/>
        <p:cNvGrpSpPr/>
        <p:nvPr/>
      </p:nvGrpSpPr>
      <p:grpSpPr>
        <a:xfrm>
          <a:off x="0" y="0"/>
          <a:ext cx="0" cy="0"/>
          <a:chOff x="0" y="0"/>
          <a:chExt cx="0" cy="0"/>
        </a:xfrm>
      </p:grpSpPr>
      <p:pic>
        <p:nvPicPr>
          <p:cNvPr id="10" name="Google Shape;10;p26" descr="\\DROBO-FS\QuickDrops\JB\PPTX NG\Droplets\LightingOverlay.png"/>
          <p:cNvPicPr preferRelativeResize="0"/>
          <p:nvPr/>
        </p:nvPicPr>
        <p:blipFill rotWithShape="1">
          <a:blip r:embed="rId16">
            <a:alphaModFix/>
          </a:blip>
          <a:srcRect/>
          <a:stretch/>
        </p:blipFill>
        <p:spPr>
          <a:xfrm>
            <a:off x="0" y="-1"/>
            <a:ext cx="12192003" cy="6858001"/>
          </a:xfrm>
          <a:prstGeom prst="rect">
            <a:avLst/>
          </a:prstGeom>
          <a:noFill/>
          <a:ln>
            <a:noFill/>
          </a:ln>
        </p:spPr>
      </p:pic>
      <p:sp>
        <p:nvSpPr>
          <p:cNvPr id="11" name="Google Shape;11;p26"/>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1"/>
              </a:buClr>
              <a:buSzPts val="3600"/>
              <a:buFont typeface="Twentieth Century"/>
              <a:buNone/>
              <a:defRPr sz="36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6"/>
          <p:cNvSpPr txBox="1">
            <a:spLocks noGrp="1"/>
          </p:cNvSpPr>
          <p:nvPr>
            <p:ph type="body" idx="1"/>
          </p:nvPr>
        </p:nvSpPr>
        <p:spPr>
          <a:xfrm>
            <a:off x="913775" y="2367093"/>
            <a:ext cx="10364452" cy="3424107"/>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1pPr>
            <a:lvl2pPr marL="914400" marR="0" lvl="1" indent="-342900" algn="l" rtl="0">
              <a:lnSpc>
                <a:spcPct val="12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30200" algn="l" rtl="0">
              <a:lnSpc>
                <a:spcPct val="120000"/>
              </a:lnSpc>
              <a:spcBef>
                <a:spcPts val="500"/>
              </a:spcBef>
              <a:spcAft>
                <a:spcPts val="0"/>
              </a:spcAft>
              <a:buClr>
                <a:schemeClr val="dk1"/>
              </a:buClr>
              <a:buSzPts val="1600"/>
              <a:buFont typeface="Arial"/>
              <a:buChar char="•"/>
              <a:defRPr sz="16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3" name="Google Shape;13;p26"/>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4" name="Google Shape;14;p26"/>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5" name="Google Shape;15;p26"/>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p26" descr="A green text on a black background&#10;&#10;Description automatically generated"/>
          <p:cNvPicPr preferRelativeResize="0"/>
          <p:nvPr/>
        </p:nvPicPr>
        <p:blipFill rotWithShape="1">
          <a:blip r:embed="rId17">
            <a:alphaModFix/>
          </a:blip>
          <a:srcRect/>
          <a:stretch/>
        </p:blipFill>
        <p:spPr>
          <a:xfrm>
            <a:off x="9439274" y="5943599"/>
            <a:ext cx="2468685" cy="839353"/>
          </a:xfrm>
          <a:prstGeom prst="rect">
            <a:avLst/>
          </a:prstGeom>
          <a:noFill/>
          <a:ln>
            <a:noFill/>
          </a:ln>
        </p:spPr>
      </p:pic>
    </p:spTree>
    <p:extLst>
      <p:ext uri="{BB962C8B-B14F-4D97-AF65-F5344CB8AC3E}">
        <p14:creationId xmlns:p14="http://schemas.microsoft.com/office/powerpoint/2010/main" val="154221151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hyperlink" Target="http://www.waterrenewalthewoodlands.co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B7B7B7"/>
            </a:gs>
          </a:gsLst>
          <a:lin ang="16200000" scaled="0"/>
        </a:gradFill>
        <a:effectLst/>
      </p:bgPr>
    </p:bg>
    <p:spTree>
      <p:nvGrpSpPr>
        <p:cNvPr id="1" name="Shape 365"/>
        <p:cNvGrpSpPr/>
        <p:nvPr/>
      </p:nvGrpSpPr>
      <p:grpSpPr>
        <a:xfrm>
          <a:off x="0" y="0"/>
          <a:ext cx="0" cy="0"/>
          <a:chOff x="0" y="0"/>
          <a:chExt cx="0" cy="0"/>
        </a:xfrm>
      </p:grpSpPr>
      <p:pic>
        <p:nvPicPr>
          <p:cNvPr id="366" name="Google Shape;366;p9" descr="A water tower surrounded by trees&#10;&#10;Description automatically generated"/>
          <p:cNvPicPr preferRelativeResize="0"/>
          <p:nvPr/>
        </p:nvPicPr>
        <p:blipFill rotWithShape="1">
          <a:blip r:embed="rId3">
            <a:alphaModFix/>
          </a:blip>
          <a:srcRect l="19012" r="41814" b="-1"/>
          <a:stretch/>
        </p:blipFill>
        <p:spPr>
          <a:xfrm>
            <a:off x="1101958" y="1042373"/>
            <a:ext cx="2761535" cy="4705524"/>
          </a:xfrm>
          <a:prstGeom prst="roundRect">
            <a:avLst>
              <a:gd name="adj" fmla="val 5301"/>
            </a:avLst>
          </a:prstGeom>
          <a:noFill/>
          <a:ln w="82550" cap="sq" cmpd="sng">
            <a:solidFill>
              <a:srgbClr val="EAEAEA"/>
            </a:solidFill>
            <a:prstDash val="solid"/>
            <a:miter lim="800000"/>
            <a:headEnd type="none" w="sm" len="sm"/>
            <a:tailEnd type="none" w="sm" len="sm"/>
          </a:ln>
        </p:spPr>
      </p:pic>
      <p:sp>
        <p:nvSpPr>
          <p:cNvPr id="367" name="Google Shape;367;p9"/>
          <p:cNvSpPr txBox="1">
            <a:spLocks noGrp="1"/>
          </p:cNvSpPr>
          <p:nvPr>
            <p:ph type="title"/>
          </p:nvPr>
        </p:nvSpPr>
        <p:spPr>
          <a:xfrm>
            <a:off x="2342536" y="-62551"/>
            <a:ext cx="11366694" cy="159617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Twentieth Century"/>
              <a:buNone/>
            </a:pPr>
            <a:r>
              <a:rPr lang="en-US" b="1" cap="none" dirty="0"/>
              <a:t> </a:t>
            </a:r>
            <a:r>
              <a:rPr lang="en-US" sz="3200" b="1" cap="none" dirty="0"/>
              <a:t>What is Water Renewal </a:t>
            </a:r>
            <a:br>
              <a:rPr lang="en-US" sz="3200" b="1" cap="none" dirty="0"/>
            </a:br>
            <a:r>
              <a:rPr lang="en-US" sz="3200" b="1" cap="none" dirty="0"/>
              <a:t>The Woodlands? </a:t>
            </a:r>
            <a:endParaRPr b="1" cap="none" dirty="0"/>
          </a:p>
        </p:txBody>
      </p:sp>
      <p:sp>
        <p:nvSpPr>
          <p:cNvPr id="368" name="Google Shape;368;p9"/>
          <p:cNvSpPr txBox="1">
            <a:spLocks noGrp="1"/>
          </p:cNvSpPr>
          <p:nvPr>
            <p:ph type="body" idx="1"/>
          </p:nvPr>
        </p:nvSpPr>
        <p:spPr>
          <a:xfrm>
            <a:off x="4107023" y="1335977"/>
            <a:ext cx="7837721" cy="4786485"/>
          </a:xfrm>
          <a:prstGeom prst="rect">
            <a:avLst/>
          </a:prstGeom>
          <a:noFill/>
          <a:ln>
            <a:noFill/>
          </a:ln>
        </p:spPr>
        <p:txBody>
          <a:bodyPr spcFirstLastPara="1" wrap="square" lIns="91425" tIns="45700" rIns="91425" bIns="45700" anchor="t" anchorCtr="0">
            <a:noAutofit/>
          </a:bodyPr>
          <a:lstStyle/>
          <a:p>
            <a:pPr marL="228600" lvl="0" indent="-228600" algn="l" rtl="0">
              <a:lnSpc>
                <a:spcPct val="110000"/>
              </a:lnSpc>
              <a:spcBef>
                <a:spcPts val="0"/>
              </a:spcBef>
              <a:spcAft>
                <a:spcPts val="0"/>
              </a:spcAft>
              <a:buSzPts val="1600"/>
              <a:buChar char="•"/>
            </a:pPr>
            <a:r>
              <a:rPr lang="en-US" sz="1800" cap="none" dirty="0">
                <a:latin typeface="Arial"/>
                <a:ea typeface="Arial"/>
                <a:cs typeface="Arial"/>
                <a:sym typeface="Arial"/>
              </a:rPr>
              <a:t>Collaborative effort by Woodlands Water, MUDs and SJRA</a:t>
            </a:r>
            <a:endParaRPr sz="2400" dirty="0">
              <a:latin typeface="Arial"/>
              <a:ea typeface="Arial"/>
              <a:cs typeface="Arial"/>
              <a:sym typeface="Arial"/>
            </a:endParaRPr>
          </a:p>
          <a:p>
            <a:pPr marL="228600" lvl="0" indent="-228600" algn="l" rtl="0">
              <a:lnSpc>
                <a:spcPct val="110000"/>
              </a:lnSpc>
              <a:spcBef>
                <a:spcPts val="1000"/>
              </a:spcBef>
              <a:spcAft>
                <a:spcPts val="0"/>
              </a:spcAft>
              <a:buSzPts val="1600"/>
              <a:buChar char="•"/>
            </a:pPr>
            <a:r>
              <a:rPr lang="en-US" sz="1800" cap="none" dirty="0">
                <a:latin typeface="Arial"/>
                <a:ea typeface="Arial"/>
                <a:cs typeface="Arial"/>
                <a:sym typeface="Arial"/>
              </a:rPr>
              <a:t>Focused on:</a:t>
            </a:r>
            <a:endParaRPr sz="2400" dirty="0">
              <a:latin typeface="Arial"/>
              <a:ea typeface="Arial"/>
              <a:cs typeface="Arial"/>
              <a:sym typeface="Arial"/>
            </a:endParaRPr>
          </a:p>
          <a:p>
            <a:pPr marL="685800" lvl="1" indent="-228600" algn="l" rtl="0">
              <a:lnSpc>
                <a:spcPct val="110000"/>
              </a:lnSpc>
              <a:spcBef>
                <a:spcPts val="500"/>
              </a:spcBef>
              <a:spcAft>
                <a:spcPts val="0"/>
              </a:spcAft>
              <a:buSzPts val="1600"/>
              <a:buChar char="•"/>
            </a:pPr>
            <a:r>
              <a:rPr lang="en-US" cap="none" dirty="0">
                <a:latin typeface="Arial"/>
                <a:ea typeface="Arial"/>
                <a:cs typeface="Arial"/>
                <a:sym typeface="Arial"/>
              </a:rPr>
              <a:t>Long-term modernization and rehabilitation of water and wastewater infrastructure</a:t>
            </a:r>
            <a:endParaRPr sz="2000" dirty="0">
              <a:latin typeface="Arial"/>
              <a:ea typeface="Arial"/>
              <a:cs typeface="Arial"/>
              <a:sym typeface="Arial"/>
            </a:endParaRPr>
          </a:p>
          <a:p>
            <a:pPr marL="685800" lvl="1" indent="-228600" algn="l" rtl="0">
              <a:lnSpc>
                <a:spcPct val="110000"/>
              </a:lnSpc>
              <a:spcBef>
                <a:spcPts val="500"/>
              </a:spcBef>
              <a:spcAft>
                <a:spcPts val="0"/>
              </a:spcAft>
              <a:buSzPts val="1600"/>
              <a:buChar char="•"/>
            </a:pPr>
            <a:r>
              <a:rPr lang="en-US" cap="none" dirty="0">
                <a:latin typeface="Arial"/>
                <a:ea typeface="Arial"/>
                <a:cs typeface="Arial"/>
                <a:sym typeface="Arial"/>
              </a:rPr>
              <a:t>Public education, involvement and transparency</a:t>
            </a:r>
            <a:endParaRPr sz="2000" dirty="0">
              <a:latin typeface="Arial"/>
              <a:ea typeface="Arial"/>
              <a:cs typeface="Arial"/>
              <a:sym typeface="Arial"/>
            </a:endParaRPr>
          </a:p>
          <a:p>
            <a:pPr marL="228600" lvl="0" indent="-228600" algn="l" rtl="0">
              <a:lnSpc>
                <a:spcPct val="110000"/>
              </a:lnSpc>
              <a:spcBef>
                <a:spcPts val="1000"/>
              </a:spcBef>
              <a:spcAft>
                <a:spcPts val="0"/>
              </a:spcAft>
              <a:buSzPts val="1600"/>
              <a:buChar char="•"/>
            </a:pPr>
            <a:r>
              <a:rPr lang="en-US" sz="1800" cap="none" dirty="0">
                <a:latin typeface="Arial"/>
                <a:ea typeface="Arial"/>
                <a:cs typeface="Arial"/>
                <a:sym typeface="Arial"/>
              </a:rPr>
              <a:t>Current and future potential </a:t>
            </a:r>
            <a:r>
              <a:rPr lang="en-US" sz="1800" dirty="0">
                <a:latin typeface="Arial"/>
                <a:ea typeface="Arial"/>
                <a:cs typeface="Arial"/>
                <a:sym typeface="Arial"/>
              </a:rPr>
              <a:t>p</a:t>
            </a:r>
            <a:r>
              <a:rPr lang="en-US" sz="1800" cap="none" dirty="0">
                <a:latin typeface="Arial"/>
                <a:ea typeface="Arial"/>
                <a:cs typeface="Arial"/>
                <a:sym typeface="Arial"/>
              </a:rPr>
              <a:t>roject sources:</a:t>
            </a:r>
            <a:endParaRPr sz="2400" dirty="0">
              <a:latin typeface="Arial"/>
              <a:ea typeface="Arial"/>
              <a:cs typeface="Arial"/>
              <a:sym typeface="Arial"/>
            </a:endParaRPr>
          </a:p>
          <a:p>
            <a:pPr marL="685800" lvl="1" indent="-228600" algn="l" rtl="0">
              <a:lnSpc>
                <a:spcPct val="110000"/>
              </a:lnSpc>
              <a:spcBef>
                <a:spcPts val="500"/>
              </a:spcBef>
              <a:spcAft>
                <a:spcPts val="0"/>
              </a:spcAft>
              <a:buSzPts val="1600"/>
              <a:buChar char="•"/>
            </a:pPr>
            <a:r>
              <a:rPr lang="en-US" cap="none" dirty="0">
                <a:latin typeface="Arial"/>
                <a:ea typeface="Arial"/>
                <a:cs typeface="Arial"/>
                <a:sym typeface="Arial"/>
              </a:rPr>
              <a:t>SJRA’s 10-year project plan (updated annually)</a:t>
            </a:r>
            <a:endParaRPr sz="2000" dirty="0">
              <a:latin typeface="Arial"/>
              <a:ea typeface="Arial"/>
              <a:cs typeface="Arial"/>
              <a:sym typeface="Arial"/>
            </a:endParaRPr>
          </a:p>
          <a:p>
            <a:pPr marL="685800" lvl="1" indent="-228600" algn="l" rtl="0">
              <a:lnSpc>
                <a:spcPct val="110000"/>
              </a:lnSpc>
              <a:spcBef>
                <a:spcPts val="500"/>
              </a:spcBef>
              <a:spcAft>
                <a:spcPts val="0"/>
              </a:spcAft>
              <a:buSzPts val="1600"/>
              <a:buChar char="•"/>
            </a:pPr>
            <a:r>
              <a:rPr lang="en-US" cap="none" dirty="0">
                <a:latin typeface="Arial"/>
                <a:ea typeface="Arial"/>
                <a:cs typeface="Arial"/>
                <a:sym typeface="Arial"/>
              </a:rPr>
              <a:t>Woodlands Water’s 10-year project plan (in development)</a:t>
            </a:r>
            <a:endParaRPr sz="2000" dirty="0">
              <a:latin typeface="Arial"/>
              <a:ea typeface="Arial"/>
              <a:cs typeface="Arial"/>
              <a:sym typeface="Arial"/>
            </a:endParaRPr>
          </a:p>
          <a:p>
            <a:pPr marL="228600" lvl="0" indent="-228600" algn="l" rtl="0">
              <a:lnSpc>
                <a:spcPct val="110000"/>
              </a:lnSpc>
              <a:spcBef>
                <a:spcPts val="1000"/>
              </a:spcBef>
              <a:spcAft>
                <a:spcPts val="0"/>
              </a:spcAft>
              <a:buSzPts val="1600"/>
              <a:buChar char="•"/>
            </a:pPr>
            <a:r>
              <a:rPr lang="en-US" sz="1800" cap="none" dirty="0">
                <a:latin typeface="Arial"/>
                <a:ea typeface="Arial"/>
                <a:cs typeface="Arial"/>
                <a:sym typeface="Arial"/>
              </a:rPr>
              <a:t>Objective: </a:t>
            </a:r>
            <a:endParaRPr sz="2400" dirty="0">
              <a:latin typeface="Arial"/>
              <a:ea typeface="Arial"/>
              <a:cs typeface="Arial"/>
              <a:sym typeface="Arial"/>
            </a:endParaRPr>
          </a:p>
          <a:p>
            <a:pPr marL="685800" lvl="1" indent="-228600" algn="l" rtl="0">
              <a:lnSpc>
                <a:spcPct val="110000"/>
              </a:lnSpc>
              <a:spcBef>
                <a:spcPts val="500"/>
              </a:spcBef>
              <a:spcAft>
                <a:spcPts val="0"/>
              </a:spcAft>
              <a:buSzPts val="1600"/>
              <a:buChar char="•"/>
            </a:pPr>
            <a:r>
              <a:rPr lang="en-US" cap="none" dirty="0">
                <a:latin typeface="Arial"/>
                <a:ea typeface="Arial"/>
                <a:cs typeface="Arial"/>
                <a:sym typeface="Arial"/>
              </a:rPr>
              <a:t>Transparency and education</a:t>
            </a:r>
            <a:endParaRPr sz="2000" dirty="0">
              <a:latin typeface="Arial"/>
              <a:ea typeface="Arial"/>
              <a:cs typeface="Arial"/>
              <a:sym typeface="Arial"/>
            </a:endParaRPr>
          </a:p>
          <a:p>
            <a:pPr marL="685800" lvl="1" indent="-228600" algn="l" rtl="0">
              <a:lnSpc>
                <a:spcPct val="110000"/>
              </a:lnSpc>
              <a:spcBef>
                <a:spcPts val="500"/>
              </a:spcBef>
              <a:spcAft>
                <a:spcPts val="0"/>
              </a:spcAft>
              <a:buSzPts val="1600"/>
              <a:buChar char="•"/>
            </a:pPr>
            <a:r>
              <a:rPr lang="en-US" cap="none" dirty="0">
                <a:latin typeface="Arial"/>
                <a:ea typeface="Arial"/>
                <a:cs typeface="Arial"/>
                <a:sym typeface="Arial"/>
              </a:rPr>
              <a:t>Ensure efficient, reliable water and wastewater services</a:t>
            </a:r>
            <a:endParaRPr sz="2000" dirty="0">
              <a:latin typeface="Arial"/>
              <a:ea typeface="Arial"/>
              <a:cs typeface="Arial"/>
              <a:sym typeface="Arial"/>
            </a:endParaRPr>
          </a:p>
          <a:p>
            <a:pPr marL="685800" lvl="1" indent="-228600" algn="l" rtl="0">
              <a:lnSpc>
                <a:spcPct val="110000"/>
              </a:lnSpc>
              <a:spcBef>
                <a:spcPts val="500"/>
              </a:spcBef>
              <a:spcAft>
                <a:spcPts val="0"/>
              </a:spcAft>
              <a:buSzPts val="1600"/>
              <a:buChar char="•"/>
            </a:pPr>
            <a:r>
              <a:rPr lang="en-US" cap="none" dirty="0">
                <a:latin typeface="Arial"/>
                <a:ea typeface="Arial"/>
                <a:cs typeface="Arial"/>
                <a:sym typeface="Arial"/>
              </a:rPr>
              <a:t>Maintain infrastructure soundness for decades to come</a:t>
            </a:r>
            <a:endParaRPr sz="1700" cap="none" dirty="0">
              <a:latin typeface="Arial"/>
              <a:ea typeface="Arial"/>
              <a:cs typeface="Arial"/>
              <a:sym typeface="Arial"/>
            </a:endParaRPr>
          </a:p>
        </p:txBody>
      </p:sp>
      <p:pic>
        <p:nvPicPr>
          <p:cNvPr id="369" name="Google Shape;369;p9"/>
          <p:cNvPicPr preferRelativeResize="0"/>
          <p:nvPr/>
        </p:nvPicPr>
        <p:blipFill rotWithShape="1">
          <a:blip r:embed="rId4">
            <a:alphaModFix/>
          </a:blip>
          <a:srcRect/>
          <a:stretch/>
        </p:blipFill>
        <p:spPr>
          <a:xfrm>
            <a:off x="184229" y="6008914"/>
            <a:ext cx="1474633" cy="760443"/>
          </a:xfrm>
          <a:prstGeom prst="rect">
            <a:avLst/>
          </a:prstGeom>
          <a:noFill/>
          <a:ln>
            <a:noFill/>
          </a:ln>
        </p:spPr>
      </p:pic>
      <p:sp>
        <p:nvSpPr>
          <p:cNvPr id="370" name="Google Shape;370;p9"/>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en-US" sz="1000" b="0" i="0" u="none" strike="noStrike" kern="0" cap="none" spc="0" normalizeH="0" baseline="0" noProof="0">
                <a:ln>
                  <a:noFill/>
                </a:ln>
                <a:solidFill>
                  <a:srgbClr val="000000"/>
                </a:solidFill>
                <a:effectLst/>
                <a:uLnTx/>
                <a:uFillTx/>
                <a:latin typeface="Twentieth Century"/>
                <a:sym typeface="Twentieth Century"/>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1</a:t>
            </a:fld>
            <a:endParaRPr kumimoji="0" sz="1000" b="0" i="0" u="none" strike="noStrike" kern="0" cap="none" spc="0" normalizeH="0" baseline="0" noProof="0">
              <a:ln>
                <a:noFill/>
              </a:ln>
              <a:solidFill>
                <a:srgbClr val="000000"/>
              </a:solidFill>
              <a:effectLst/>
              <a:uLnTx/>
              <a:uFillTx/>
              <a:latin typeface="Twentieth Century"/>
              <a:sym typeface="Twentieth Centur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83"/>
          <p:cNvSpPr/>
          <p:nvPr/>
        </p:nvSpPr>
        <p:spPr>
          <a:xfrm rot="714064">
            <a:off x="2980883" y="4632120"/>
            <a:ext cx="2841588" cy="1751794"/>
          </a:xfrm>
          <a:prstGeom prst="irregularSeal2">
            <a:avLst/>
          </a:prstGeom>
          <a:solidFill>
            <a:schemeClr val="accent1"/>
          </a:solidFill>
          <a:ln w="25400" cap="flat" cmpd="sng">
            <a:solidFill>
              <a:srgbClr val="1344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37" name="Google Shape;637;p83"/>
          <p:cNvSpPr txBox="1">
            <a:spLocks noGrp="1"/>
          </p:cNvSpPr>
          <p:nvPr>
            <p:ph type="title"/>
          </p:nvPr>
        </p:nvSpPr>
        <p:spPr>
          <a:xfrm>
            <a:off x="906003" y="350313"/>
            <a:ext cx="10364451" cy="159617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800"/>
              <a:buNone/>
            </a:pPr>
            <a:r>
              <a:rPr lang="en-US" sz="4000" b="1" dirty="0">
                <a:latin typeface="Arial"/>
                <a:ea typeface="Arial"/>
                <a:cs typeface="Arial"/>
                <a:sym typeface="Arial"/>
              </a:rPr>
              <a:t>Get Involved</a:t>
            </a:r>
            <a:endParaRPr sz="4000" b="1" dirty="0">
              <a:latin typeface="Arial"/>
              <a:ea typeface="Arial"/>
              <a:cs typeface="Arial"/>
              <a:sym typeface="Arial"/>
            </a:endParaRPr>
          </a:p>
        </p:txBody>
      </p:sp>
      <p:sp>
        <p:nvSpPr>
          <p:cNvPr id="638" name="Google Shape;638;p83"/>
          <p:cNvSpPr txBox="1">
            <a:spLocks noGrp="1"/>
          </p:cNvSpPr>
          <p:nvPr>
            <p:ph type="body" idx="1"/>
          </p:nvPr>
        </p:nvSpPr>
        <p:spPr>
          <a:xfrm>
            <a:off x="910152" y="1541460"/>
            <a:ext cx="10364452" cy="3966558"/>
          </a:xfrm>
          <a:prstGeom prst="rect">
            <a:avLst/>
          </a:prstGeom>
          <a:noFill/>
          <a:ln>
            <a:noFill/>
          </a:ln>
        </p:spPr>
        <p:txBody>
          <a:bodyPr spcFirstLastPara="1" wrap="square" lIns="91425" tIns="45700" rIns="91425" bIns="45700" anchor="t" anchorCtr="0">
            <a:normAutofit/>
          </a:bodyPr>
          <a:lstStyle/>
          <a:p>
            <a:pPr marL="114300" lvl="0" indent="0" rtl="0">
              <a:lnSpc>
                <a:spcPct val="150000"/>
              </a:lnSpc>
              <a:spcBef>
                <a:spcPts val="1000"/>
              </a:spcBef>
              <a:spcAft>
                <a:spcPts val="0"/>
              </a:spcAft>
              <a:buSzPts val="1800"/>
              <a:buNone/>
            </a:pPr>
            <a:r>
              <a:rPr lang="en-US" sz="3600" dirty="0">
                <a:latin typeface="+mn-lt"/>
              </a:rPr>
              <a:t>🔗 Visit </a:t>
            </a:r>
            <a:r>
              <a:rPr lang="en-US" sz="3600" dirty="0">
                <a:latin typeface="+mn-lt"/>
                <a:hlinkClick r:id="rId3"/>
              </a:rPr>
              <a:t>www.waterrenewalthewoodlands.com</a:t>
            </a:r>
            <a:endParaRPr lang="en-US" sz="3600" dirty="0">
              <a:latin typeface="+mn-lt"/>
            </a:endParaRPr>
          </a:p>
          <a:p>
            <a:pPr marL="114300" lvl="0" indent="0" algn="ctr" rtl="0">
              <a:lnSpc>
                <a:spcPct val="150000"/>
              </a:lnSpc>
              <a:spcBef>
                <a:spcPts val="1000"/>
              </a:spcBef>
              <a:spcAft>
                <a:spcPts val="0"/>
              </a:spcAft>
              <a:buSzPts val="1800"/>
              <a:buNone/>
            </a:pPr>
            <a:r>
              <a:rPr lang="en-US" sz="3600" dirty="0">
                <a:latin typeface="+mn-lt"/>
              </a:rPr>
              <a:t>📨 Sign up for updates, explore project summaries, and share your feedback</a:t>
            </a:r>
            <a:endParaRPr sz="3600" dirty="0">
              <a:latin typeface="+mn-lt"/>
            </a:endParaRPr>
          </a:p>
          <a:p>
            <a:pPr marL="457200" lvl="0" indent="-228600" algn="l" rtl="0">
              <a:lnSpc>
                <a:spcPct val="120000"/>
              </a:lnSpc>
              <a:spcBef>
                <a:spcPts val="1000"/>
              </a:spcBef>
              <a:spcAft>
                <a:spcPts val="0"/>
              </a:spcAft>
              <a:buSzPts val="1800"/>
              <a:buNone/>
            </a:pPr>
            <a:endParaRPr dirty="0"/>
          </a:p>
        </p:txBody>
      </p:sp>
      <p:sp>
        <p:nvSpPr>
          <p:cNvPr id="639" name="Google Shape;639;p83"/>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en-US" sz="1000" b="0" i="0" u="none" strike="noStrike" kern="0" cap="none" spc="0" normalizeH="0" baseline="0" noProof="0">
                <a:ln>
                  <a:noFill/>
                </a:ln>
                <a:solidFill>
                  <a:srgbClr val="000000"/>
                </a:solidFill>
                <a:effectLst/>
                <a:uLnTx/>
                <a:uFillTx/>
                <a:latin typeface="Twentieth Century"/>
                <a:sym typeface="Twentieth Century"/>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2</a:t>
            </a:fld>
            <a:endParaRPr kumimoji="0" sz="1000" b="0" i="0" u="none" strike="noStrike" kern="0" cap="none" spc="0" normalizeH="0" baseline="0" noProof="0" dirty="0">
              <a:ln>
                <a:noFill/>
              </a:ln>
              <a:solidFill>
                <a:srgbClr val="000000"/>
              </a:solidFill>
              <a:effectLst/>
              <a:uLnTx/>
              <a:uFillTx/>
              <a:latin typeface="Twentieth Century"/>
              <a:sym typeface="Twentieth Century"/>
            </a:endParaRPr>
          </a:p>
        </p:txBody>
      </p:sp>
      <p:pic>
        <p:nvPicPr>
          <p:cNvPr id="640" name="Google Shape;640;p83"/>
          <p:cNvPicPr preferRelativeResize="0"/>
          <p:nvPr/>
        </p:nvPicPr>
        <p:blipFill rotWithShape="1">
          <a:blip r:embed="rId4">
            <a:alphaModFix/>
          </a:blip>
          <a:srcRect/>
          <a:stretch/>
        </p:blipFill>
        <p:spPr>
          <a:xfrm>
            <a:off x="184229" y="6008914"/>
            <a:ext cx="1474633" cy="760443"/>
          </a:xfrm>
          <a:prstGeom prst="rect">
            <a:avLst/>
          </a:prstGeom>
          <a:noFill/>
          <a:ln>
            <a:noFill/>
          </a:ln>
        </p:spPr>
      </p:pic>
      <p:pic>
        <p:nvPicPr>
          <p:cNvPr id="641" name="Google Shape;641;p83"/>
          <p:cNvPicPr preferRelativeResize="0"/>
          <p:nvPr/>
        </p:nvPicPr>
        <p:blipFill rotWithShape="1">
          <a:blip r:embed="rId5">
            <a:alphaModFix/>
          </a:blip>
          <a:srcRect/>
          <a:stretch/>
        </p:blipFill>
        <p:spPr>
          <a:xfrm>
            <a:off x="6200312" y="4848570"/>
            <a:ext cx="1286054" cy="1238423"/>
          </a:xfrm>
          <a:prstGeom prst="rect">
            <a:avLst/>
          </a:prstGeom>
          <a:noFill/>
          <a:ln w="9525" cap="flat" cmpd="sng">
            <a:solidFill>
              <a:srgbClr val="000000"/>
            </a:solidFill>
            <a:prstDash val="solid"/>
            <a:round/>
            <a:headEnd type="none" w="sm" len="sm"/>
            <a:tailEnd type="none" w="sm" len="sm"/>
          </a:ln>
        </p:spPr>
      </p:pic>
      <p:sp>
        <p:nvSpPr>
          <p:cNvPr id="642" name="Google Shape;642;p83"/>
          <p:cNvSpPr txBox="1"/>
          <p:nvPr/>
        </p:nvSpPr>
        <p:spPr>
          <a:xfrm>
            <a:off x="3310349" y="5085625"/>
            <a:ext cx="1999068" cy="92328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1" i="0" u="none" strike="noStrike" kern="0" cap="none" spc="0" normalizeH="0" baseline="0" noProof="0" dirty="0">
                <a:ln>
                  <a:noFill/>
                </a:ln>
                <a:solidFill>
                  <a:srgbClr val="000000"/>
                </a:solidFill>
                <a:effectLst/>
                <a:uLnTx/>
                <a:uFillTx/>
                <a:latin typeface="Arial"/>
                <a:ea typeface="Arial"/>
                <a:cs typeface="Arial"/>
                <a:sym typeface="Arial"/>
              </a:rPr>
              <a:t>Questions? Scan the QR Code! </a:t>
            </a:r>
            <a:endParaRPr kumimoji="0" sz="105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theme/theme1.xml><?xml version="1.0" encoding="utf-8"?>
<a:theme xmlns:a="http://schemas.openxmlformats.org/drawingml/2006/main" name="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TotalTime>
  <Words>417</Words>
  <Application>Microsoft Office PowerPoint</Application>
  <PresentationFormat>Widescreen</PresentationFormat>
  <Paragraphs>49</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Arial</vt:lpstr>
      <vt:lpstr>Twentieth Century</vt:lpstr>
      <vt:lpstr>Droplet</vt:lpstr>
      <vt:lpstr> What is Water Renewal  The Woodlands? </vt:lpstr>
      <vt:lpstr>Get Involved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Cindy Dees</dc:creator>
  <cp:lastModifiedBy>Cindy Dees</cp:lastModifiedBy>
  <cp:revision>4</cp:revision>
  <dcterms:created xsi:type="dcterms:W3CDTF">2025-05-08T00:17:52Z</dcterms:created>
  <dcterms:modified xsi:type="dcterms:W3CDTF">2025-05-09T19:42:29Z</dcterms:modified>
</cp:coreProperties>
</file>